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1" r:id="rId1"/>
  </p:sldMasterIdLst>
  <p:notesMasterIdLst>
    <p:notesMasterId r:id="rId15"/>
  </p:notesMasterIdLst>
  <p:sldIdLst>
    <p:sldId id="256" r:id="rId2"/>
    <p:sldId id="257" r:id="rId3"/>
    <p:sldId id="258" r:id="rId4"/>
    <p:sldId id="305" r:id="rId5"/>
    <p:sldId id="327" r:id="rId6"/>
    <p:sldId id="319" r:id="rId7"/>
    <p:sldId id="328" r:id="rId8"/>
    <p:sldId id="329" r:id="rId9"/>
    <p:sldId id="330" r:id="rId10"/>
    <p:sldId id="331" r:id="rId11"/>
    <p:sldId id="332" r:id="rId12"/>
    <p:sldId id="333" r:id="rId13"/>
    <p:sldId id="282" r:id="rId14"/>
  </p:sldIdLst>
  <p:sldSz cx="9144000" cy="6858000" type="screen4x3"/>
  <p:notesSz cx="7010400" cy="9236075"/>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66" autoAdjust="0"/>
    <p:restoredTop sz="78870" autoAdjust="0"/>
  </p:normalViewPr>
  <p:slideViewPr>
    <p:cSldViewPr>
      <p:cViewPr varScale="1">
        <p:scale>
          <a:sx n="53" d="100"/>
          <a:sy n="53" d="100"/>
        </p:scale>
        <p:origin x="36" y="4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
        <p:cNvGrpSpPr/>
        <p:nvPr/>
      </p:nvGrpSpPr>
      <p:grpSpPr>
        <a:xfrm>
          <a:off x="0" y="0"/>
          <a:ext cx="0" cy="0"/>
          <a:chOff x="0" y="0"/>
          <a:chExt cx="0" cy="0"/>
        </a:xfrm>
      </p:grpSpPr>
      <p:sp>
        <p:nvSpPr>
          <p:cNvPr id="2" name="Shape 2"/>
          <p:cNvSpPr txBox="1">
            <a:spLocks noGrp="1"/>
          </p:cNvSpPr>
          <p:nvPr>
            <p:ph type="hdr" idx="2"/>
          </p:nvPr>
        </p:nvSpPr>
        <p:spPr>
          <a:xfrm>
            <a:off x="0" y="0"/>
            <a:ext cx="3040266" cy="462118"/>
          </a:xfrm>
          <a:prstGeom prst="rect">
            <a:avLst/>
          </a:prstGeom>
          <a:noFill/>
          <a:ln>
            <a:noFill/>
          </a:ln>
        </p:spPr>
        <p:txBody>
          <a:bodyPr lIns="91425" tIns="91425" rIns="91425" bIns="91425" anchor="t" anchorCtr="0"/>
          <a:lstStyle>
            <a:lvl1pPr marL="0" marR="0" indent="0" algn="l" rtl="0">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
        <p:nvSpPr>
          <p:cNvPr id="3" name="Shape 3"/>
          <p:cNvSpPr txBox="1">
            <a:spLocks noGrp="1"/>
          </p:cNvSpPr>
          <p:nvPr>
            <p:ph type="dt" idx="10"/>
          </p:nvPr>
        </p:nvSpPr>
        <p:spPr>
          <a:xfrm>
            <a:off x="3970132" y="0"/>
            <a:ext cx="3040266" cy="462118"/>
          </a:xfrm>
          <a:prstGeom prst="rect">
            <a:avLst/>
          </a:prstGeom>
          <a:noFill/>
          <a:ln>
            <a:noFill/>
          </a:ln>
        </p:spPr>
        <p:txBody>
          <a:bodyPr lIns="91425" tIns="91425" rIns="91425" bIns="91425" anchor="t" anchorCtr="0"/>
          <a:lstStyle>
            <a:lvl1pPr marL="0" marR="0" indent="0" algn="r" rtl="0">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
        <p:nvSpPr>
          <p:cNvPr id="4" name="Shape 4"/>
          <p:cNvSpPr>
            <a:spLocks noGrp="1" noRot="1" noChangeAspect="1"/>
          </p:cNvSpPr>
          <p:nvPr>
            <p:ph type="sldImg" idx="3"/>
          </p:nvPr>
        </p:nvSpPr>
        <p:spPr>
          <a:xfrm>
            <a:off x="1195387" y="692150"/>
            <a:ext cx="4619625" cy="3463924"/>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
        <p:nvSpPr>
          <p:cNvPr id="5" name="Shape 5"/>
          <p:cNvSpPr txBox="1">
            <a:spLocks noGrp="1"/>
          </p:cNvSpPr>
          <p:nvPr>
            <p:ph type="body" idx="1"/>
          </p:nvPr>
        </p:nvSpPr>
        <p:spPr>
          <a:xfrm>
            <a:off x="934720" y="4387767"/>
            <a:ext cx="5140958" cy="4155919"/>
          </a:xfrm>
          <a:prstGeom prst="rect">
            <a:avLst/>
          </a:prstGeom>
          <a:noFill/>
          <a:ln>
            <a:noFill/>
          </a:ln>
        </p:spPr>
        <p:txBody>
          <a:bodyPr lIns="91425" tIns="91425" rIns="91425" bIns="91425" anchor="ctr" anchorCtr="0"/>
          <a:lstStyle>
            <a:lvl1pPr marL="0" marR="0" indent="0" algn="l" rtl="0">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
        <p:nvSpPr>
          <p:cNvPr id="6" name="Shape 6"/>
          <p:cNvSpPr txBox="1">
            <a:spLocks noGrp="1"/>
          </p:cNvSpPr>
          <p:nvPr>
            <p:ph type="ftr" idx="11"/>
          </p:nvPr>
        </p:nvSpPr>
        <p:spPr>
          <a:xfrm>
            <a:off x="0" y="8773957"/>
            <a:ext cx="3040266" cy="462118"/>
          </a:xfrm>
          <a:prstGeom prst="rect">
            <a:avLst/>
          </a:prstGeom>
          <a:noFill/>
          <a:ln>
            <a:noFill/>
          </a:ln>
        </p:spPr>
        <p:txBody>
          <a:bodyPr lIns="91425" tIns="91425" rIns="91425" bIns="91425" anchor="b" anchorCtr="0"/>
          <a:lstStyle>
            <a:lvl1pPr marL="0" marR="0" indent="0" algn="l" rtl="0">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
        <p:nvSpPr>
          <p:cNvPr id="7" name="Shape 7"/>
          <p:cNvSpPr txBox="1">
            <a:spLocks noGrp="1"/>
          </p:cNvSpPr>
          <p:nvPr>
            <p:ph type="sldNum" idx="12"/>
          </p:nvPr>
        </p:nvSpPr>
        <p:spPr>
          <a:xfrm>
            <a:off x="3970132" y="8773957"/>
            <a:ext cx="3040266" cy="462118"/>
          </a:xfrm>
          <a:prstGeom prst="rect">
            <a:avLst/>
          </a:prstGeom>
          <a:noFill/>
          <a:ln>
            <a:noFill/>
          </a:ln>
        </p:spPr>
        <p:txBody>
          <a:bodyPr lIns="91425" tIns="91425" rIns="91425" bIns="91425" anchor="b" anchorCtr="0"/>
          <a:lstStyle>
            <a:lvl1pPr marL="0" marR="0" indent="0" algn="r" rtl="0">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Tree>
    <p:extLst>
      <p:ext uri="{BB962C8B-B14F-4D97-AF65-F5344CB8AC3E}">
        <p14:creationId xmlns:p14="http://schemas.microsoft.com/office/powerpoint/2010/main" val="1325625389"/>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Shape 103"/>
          <p:cNvSpPr>
            <a:spLocks noGrp="1" noRot="1" noChangeAspect="1"/>
          </p:cNvSpPr>
          <p:nvPr>
            <p:ph type="sldImg" idx="2"/>
          </p:nvPr>
        </p:nvSpPr>
        <p:spPr>
          <a:xfrm>
            <a:off x="1195388" y="692150"/>
            <a:ext cx="4619625" cy="3463925"/>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04" name="Shape 104"/>
          <p:cNvSpPr txBox="1">
            <a:spLocks noGrp="1"/>
          </p:cNvSpPr>
          <p:nvPr>
            <p:ph type="body" idx="1"/>
          </p:nvPr>
        </p:nvSpPr>
        <p:spPr>
          <a:xfrm>
            <a:off x="934720" y="4387767"/>
            <a:ext cx="5140958" cy="4155919"/>
          </a:xfrm>
          <a:prstGeom prst="rect">
            <a:avLst/>
          </a:prstGeom>
          <a:noFill/>
          <a:ln>
            <a:noFill/>
          </a:ln>
        </p:spPr>
        <p:txBody>
          <a:bodyPr lIns="92700" tIns="46350" rIns="92700" bIns="46350" anchor="t" anchorCtr="0">
            <a:noAutofit/>
          </a:bodyPr>
          <a:lstStyle/>
          <a:p>
            <a:pPr marL="0" marR="0" lvl="0" indent="0" algn="l" rtl="0">
              <a:spcBef>
                <a:spcPts val="0"/>
              </a:spcBef>
              <a:buSzPct val="25000"/>
              <a:buFont typeface="Arial"/>
              <a:buNone/>
            </a:pPr>
            <a:endParaRPr lang="en-US" sz="1800" dirty="0"/>
          </a:p>
        </p:txBody>
      </p:sp>
      <p:sp>
        <p:nvSpPr>
          <p:cNvPr id="105" name="Shape 105"/>
          <p:cNvSpPr txBox="1">
            <a:spLocks noGrp="1"/>
          </p:cNvSpPr>
          <p:nvPr>
            <p:ph type="sldNum" idx="12"/>
          </p:nvPr>
        </p:nvSpPr>
        <p:spPr>
          <a:xfrm>
            <a:off x="3970132" y="8773957"/>
            <a:ext cx="3040266" cy="462118"/>
          </a:xfrm>
          <a:prstGeom prst="rect">
            <a:avLst/>
          </a:prstGeom>
          <a:noFill/>
          <a:ln>
            <a:noFill/>
          </a:ln>
        </p:spPr>
        <p:txBody>
          <a:bodyPr lIns="92700" tIns="46350" rIns="92700" bIns="46350" anchor="b" anchorCtr="0">
            <a:noAutofit/>
          </a:bodyPr>
          <a:lstStyle/>
          <a:p>
            <a:pPr marL="0" marR="0" lvl="0" indent="0" algn="r" rtl="0">
              <a:spcBef>
                <a:spcPts val="0"/>
              </a:spcBef>
              <a:buSzPct val="25000"/>
              <a:buFont typeface="Arial"/>
              <a:buNone/>
            </a:pPr>
            <a:r>
              <a:rPr lang="en-US" sz="1200" b="0" i="0" u="none" strike="noStrike" cap="none" baseline="0">
                <a:latin typeface="Arial"/>
                <a:ea typeface="Arial"/>
                <a:cs typeface="Arial"/>
                <a:sym typeface="Arial"/>
              </a:rPr>
              <a:t>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Reference meet recordings.</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“clearly did not follow the Act’s requirements because the [form] did not indicate whether filling out the form was voluntary or mandatory or, alternatively, because [plaintiff’s] supervisors ordered him to fill out the form even though filling it out was voluntary.”  </a:t>
            </a:r>
            <a:r>
              <a:rPr lang="en-US" sz="1200" b="0" i="0" u="sng" kern="1200" dirty="0">
                <a:solidFill>
                  <a:schemeClr val="tx1"/>
                </a:solidFill>
                <a:effectLst/>
                <a:latin typeface="+mn-lt"/>
                <a:ea typeface="+mn-ea"/>
                <a:cs typeface="+mn-cs"/>
              </a:rPr>
              <a:t>Sweeney v. Chertoff</a:t>
            </a:r>
            <a:r>
              <a:rPr lang="en-US" sz="1200" b="0" i="0" kern="1200" dirty="0">
                <a:solidFill>
                  <a:schemeClr val="tx1"/>
                </a:solidFill>
                <a:effectLst/>
                <a:latin typeface="+mn-lt"/>
                <a:ea typeface="+mn-ea"/>
                <a:cs typeface="+mn-cs"/>
              </a:rPr>
              <a:t>, 178 F. </a:t>
            </a:r>
            <a:r>
              <a:rPr lang="en-US" sz="1200" b="0" i="0" kern="1200" dirty="0" err="1">
                <a:solidFill>
                  <a:schemeClr val="tx1"/>
                </a:solidFill>
                <a:effectLst/>
                <a:latin typeface="+mn-lt"/>
                <a:ea typeface="+mn-ea"/>
                <a:cs typeface="+mn-cs"/>
              </a:rPr>
              <a:t>App’x</a:t>
            </a:r>
            <a:r>
              <a:rPr lang="en-US" sz="1200" b="0" i="0" kern="1200" dirty="0">
                <a:solidFill>
                  <a:schemeClr val="tx1"/>
                </a:solidFill>
                <a:effectLst/>
                <a:latin typeface="+mn-lt"/>
                <a:ea typeface="+mn-ea"/>
                <a:cs typeface="+mn-cs"/>
              </a:rPr>
              <a:t> 354, 357 (5th Cir. 2006). </a:t>
            </a:r>
            <a:endParaRPr lang="en-US" dirty="0"/>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2914363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In Covert v. Harrington, a divided panel of the Court of Appeals for the Ninth Circuit held that an agency component’s failure to provide actual notice of a routine use under subsection (e)(3)(C), at the time at which information was submitted, precluded a separate component of the agency, the Inspector General, from later invoking that routine use as a basis for disclosing such information.  876 F.2d 751, 755-56 (9th Cir. 1989).  Info in their personnel security files referred to OIG, and then to DOJ for prosecution.</a:t>
            </a:r>
            <a:endParaRPr lang="en-US" dirty="0"/>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25262013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Hubbard v. EPA, 809 F.2d 1, 6 n.8 (D.C. Cir. 1986) (defendant was not forbidden from using relevant information from third parties in hiring decision and made “practicable” effort to collect information from plaintiff when asked whether plaintiff knew source of leaks in previous investigation plaintiff had worked on).</a:t>
            </a:r>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40021010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Shape 187"/>
          <p:cNvSpPr>
            <a:spLocks noGrp="1" noRot="1" noChangeAspect="1"/>
          </p:cNvSpPr>
          <p:nvPr>
            <p:ph type="sldImg" idx="2"/>
          </p:nvPr>
        </p:nvSpPr>
        <p:spPr>
          <a:xfrm>
            <a:off x="1195388" y="692150"/>
            <a:ext cx="4619625" cy="3463925"/>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
        <p:nvSpPr>
          <p:cNvPr id="188" name="Shape 188"/>
          <p:cNvSpPr txBox="1">
            <a:spLocks noGrp="1"/>
          </p:cNvSpPr>
          <p:nvPr>
            <p:ph type="body" idx="1"/>
          </p:nvPr>
        </p:nvSpPr>
        <p:spPr>
          <a:xfrm>
            <a:off x="934720" y="4387767"/>
            <a:ext cx="5141100" cy="4155900"/>
          </a:xfrm>
          <a:prstGeom prst="rect">
            <a:avLst/>
          </a:prstGeom>
          <a:noFill/>
          <a:ln>
            <a:noFill/>
          </a:ln>
        </p:spPr>
        <p:txBody>
          <a:bodyPr lIns="91425" tIns="91425" rIns="91425" bIns="91425" anchor="ctr" anchorCtr="0">
            <a:noAutofit/>
          </a:bodyPr>
          <a:lstStyle/>
          <a:p>
            <a:pPr marL="0" marR="0" lvl="0" indent="0" algn="l" rtl="0">
              <a:spcBef>
                <a:spcPts val="0"/>
              </a:spcBef>
              <a:buClr>
                <a:srgbClr val="000000"/>
              </a:buClr>
              <a:buSzPct val="25000"/>
              <a:buFont typeface="Arial"/>
              <a:buNone/>
            </a:pPr>
            <a:endParaRPr lang="en-US" sz="1800" b="0" i="0" u="none" strike="noStrike" cap="none" baseline="0" dirty="0"/>
          </a:p>
        </p:txBody>
      </p:sp>
    </p:spTree>
    <p:extLst>
      <p:ext uri="{BB962C8B-B14F-4D97-AF65-F5344CB8AC3E}">
        <p14:creationId xmlns:p14="http://schemas.microsoft.com/office/powerpoint/2010/main" val="36885608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Shape 113"/>
          <p:cNvSpPr txBox="1">
            <a:spLocks noGrp="1"/>
          </p:cNvSpPr>
          <p:nvPr>
            <p:ph type="body" idx="1"/>
          </p:nvPr>
        </p:nvSpPr>
        <p:spPr>
          <a:xfrm>
            <a:off x="934720" y="4387767"/>
            <a:ext cx="5140958" cy="4155919"/>
          </a:xfrm>
          <a:prstGeom prst="rect">
            <a:avLst/>
          </a:prstGeom>
          <a:noFill/>
          <a:ln>
            <a:noFill/>
          </a:ln>
        </p:spPr>
        <p:txBody>
          <a:bodyPr lIns="91425" tIns="91425" rIns="91425" bIns="91425" anchor="ctr" anchorCtr="0">
            <a:noAutofit/>
          </a:bodyPr>
          <a:lstStyle/>
          <a:p>
            <a:endParaRPr/>
          </a:p>
        </p:txBody>
      </p:sp>
      <p:sp>
        <p:nvSpPr>
          <p:cNvPr id="114" name="Shape 114"/>
          <p:cNvSpPr>
            <a:spLocks noGrp="1" noRot="1" noChangeAspect="1"/>
          </p:cNvSpPr>
          <p:nvPr>
            <p:ph type="sldImg" idx="2"/>
          </p:nvPr>
        </p:nvSpPr>
        <p:spPr>
          <a:xfrm>
            <a:off x="1195388" y="692150"/>
            <a:ext cx="4619625" cy="3463925"/>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a:spLocks noGrp="1" noRot="1" noChangeAspect="1"/>
          </p:cNvSpPr>
          <p:nvPr>
            <p:ph type="sldImg" idx="2"/>
          </p:nvPr>
        </p:nvSpPr>
        <p:spPr>
          <a:xfrm>
            <a:off x="1195388" y="692150"/>
            <a:ext cx="4619625" cy="3463925"/>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
        <p:nvSpPr>
          <p:cNvPr id="124" name="Shape 124"/>
          <p:cNvSpPr txBox="1">
            <a:spLocks noGrp="1"/>
          </p:cNvSpPr>
          <p:nvPr>
            <p:ph type="body" idx="1"/>
          </p:nvPr>
        </p:nvSpPr>
        <p:spPr>
          <a:xfrm>
            <a:off x="934720" y="4387767"/>
            <a:ext cx="5140958" cy="4155919"/>
          </a:xfrm>
          <a:prstGeom prst="rect">
            <a:avLst/>
          </a:prstGeom>
          <a:noFill/>
          <a:ln>
            <a:noFill/>
          </a:ln>
        </p:spPr>
        <p:txBody>
          <a:bodyPr lIns="92700" tIns="46350" rIns="92700" bIns="46350" anchor="t" anchorCtr="0">
            <a:noAutofit/>
          </a:bodyPr>
          <a:lstStyle/>
          <a:p>
            <a:endParaRPr lang="en-US" sz="1800" dirty="0"/>
          </a:p>
        </p:txBody>
      </p:sp>
      <p:sp>
        <p:nvSpPr>
          <p:cNvPr id="125" name="Shape 125"/>
          <p:cNvSpPr txBox="1">
            <a:spLocks noGrp="1"/>
          </p:cNvSpPr>
          <p:nvPr>
            <p:ph type="sldNum" idx="12"/>
          </p:nvPr>
        </p:nvSpPr>
        <p:spPr>
          <a:xfrm>
            <a:off x="3970132" y="8773957"/>
            <a:ext cx="3040266" cy="462118"/>
          </a:xfrm>
          <a:prstGeom prst="rect">
            <a:avLst/>
          </a:prstGeom>
          <a:noFill/>
          <a:ln>
            <a:noFill/>
          </a:ln>
        </p:spPr>
        <p:txBody>
          <a:bodyPr lIns="92700" tIns="46350" rIns="92700" bIns="46350" anchor="b" anchorCtr="0">
            <a:noAutofit/>
          </a:bodyPr>
          <a:lstStyle/>
          <a:p>
            <a:pPr marL="0" marR="0" lvl="0" indent="0" algn="r" rtl="0">
              <a:spcBef>
                <a:spcPts val="0"/>
              </a:spcBef>
              <a:buSzPct val="25000"/>
              <a:buFont typeface="Arial"/>
              <a:buNone/>
            </a:pPr>
            <a:r>
              <a:rPr lang="en-US" sz="1200" b="0" i="0" u="none" strike="noStrike" cap="none" baseline="0">
                <a:latin typeface="Arial"/>
                <a:ea typeface="Arial"/>
                <a:cs typeface="Arial"/>
                <a:sym typeface="Arial"/>
              </a:rPr>
              <a:t>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9961802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3076975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It is noteworthy that the purpose must be disclosed, although the outcome does not.  For example--</a:t>
            </a:r>
            <a:r>
              <a:rPr lang="en-US" sz="1200" b="0" i="0" u="sng" kern="1200" dirty="0">
                <a:solidFill>
                  <a:schemeClr val="tx1"/>
                </a:solidFill>
                <a:effectLst/>
                <a:latin typeface="+mn-lt"/>
                <a:ea typeface="+mn-ea"/>
                <a:cs typeface="+mn-cs"/>
              </a:rPr>
              <a:t>Cardamone v. Cohen</a:t>
            </a:r>
            <a:r>
              <a:rPr lang="en-US" sz="1200" b="0" i="0" kern="1200" dirty="0">
                <a:solidFill>
                  <a:schemeClr val="tx1"/>
                </a:solidFill>
                <a:effectLst/>
                <a:latin typeface="+mn-lt"/>
                <a:ea typeface="+mn-ea"/>
                <a:cs typeface="+mn-cs"/>
              </a:rPr>
              <a:t>, No. 3:97CV540H, slip op. at 4-5 (W.D. Ky. Sept. 30, 1999), individual was notified the information would be used in the investigation. The investigation resulted in termination.  Not the same as a Miranda Warning—general use of the information is sufficient.  But cross reference Cooper v. FAA.</a:t>
            </a:r>
            <a:endParaRPr lang="en-US" dirty="0"/>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16616977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As to routine uses—Courts have also chastised agencies who collect PII from third parties without providing notice of how the PII will be used. See Usher v. Sec’y of HHS, 721 F.2d 854, 856 (1st Cir. 1983) (costs awarded to plaintiff due to agency “intransigence” in refusing to provide information specified in subsection (e)(3) to third party).  It is worth noting, this is particularly a concern if the collection could be collected directly from the individual about whom it concerns in light of the (e)(2) requirement that the PII be collected directly from the individual about whom it pertains.</a:t>
            </a:r>
          </a:p>
          <a:p>
            <a:endParaRPr lang="en-US" dirty="0"/>
          </a:p>
          <a:p>
            <a:r>
              <a:rPr lang="en-US" sz="1200" b="0" i="0" kern="1200" dirty="0">
                <a:solidFill>
                  <a:schemeClr val="tx1"/>
                </a:solidFill>
                <a:effectLst/>
                <a:latin typeface="+mn-lt"/>
                <a:ea typeface="+mn-ea"/>
                <a:cs typeface="+mn-cs"/>
              </a:rPr>
              <a:t>OMB 1975 Guidelines..  </a:t>
            </a:r>
            <a:endParaRPr lang="en-US" dirty="0"/>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13188698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sz="1200" dirty="0"/>
              <a:t>For example—email, in and of itself, does not require a PAS only because it seeks PII, as the email system has been determined by DOC/GC to not constitute a System of Records.</a:t>
            </a:r>
            <a:endParaRPr lang="en-US" dirty="0"/>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9123571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sz="1200" dirty="0"/>
              <a:t>See, e.g., United States v. Bishop, 946 F.2d 896, at *4 (6th Cir. Oct. 23, 1991).</a:t>
            </a:r>
            <a:endParaRPr lang="en-US" dirty="0"/>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40018993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8"/>
        <p:cNvGrpSpPr/>
        <p:nvPr/>
      </p:nvGrpSpPr>
      <p:grpSpPr>
        <a:xfrm>
          <a:off x="0" y="0"/>
          <a:ext cx="0" cy="0"/>
          <a:chOff x="0" y="0"/>
          <a:chExt cx="0" cy="0"/>
        </a:xfrm>
      </p:grpSpPr>
      <p:sp>
        <p:nvSpPr>
          <p:cNvPr id="19" name="Shape 19"/>
          <p:cNvSpPr txBox="1">
            <a:spLocks noGrp="1"/>
          </p:cNvSpPr>
          <p:nvPr>
            <p:ph type="ctrTitle"/>
          </p:nvPr>
        </p:nvSpPr>
        <p:spPr>
          <a:xfrm>
            <a:off x="685800" y="2130425"/>
            <a:ext cx="7772400" cy="1470023"/>
          </a:xfrm>
          <a:prstGeom prst="rect">
            <a:avLst/>
          </a:prstGeom>
          <a:noFill/>
          <a:ln>
            <a:noFill/>
          </a:ln>
        </p:spPr>
        <p:txBody>
          <a:bodyPr lIns="91425" tIns="91425" rIns="91425" bIns="91425" anchor="ctr" anchorCtr="0"/>
          <a:lstStyle>
            <a:lvl1pPr marL="0" marR="0" indent="0" algn="l" rtl="0">
              <a:lnSpc>
                <a:spcPct val="100000"/>
              </a:lnSpc>
              <a:spcBef>
                <a:spcPts val="0"/>
              </a:spcBef>
              <a:spcAft>
                <a:spcPts val="0"/>
              </a:spcAft>
              <a:buClr>
                <a:schemeClr val="dk2"/>
              </a:buClr>
              <a:buFont typeface="Arial"/>
              <a:buNone/>
              <a:defRPr/>
            </a:lvl1pPr>
            <a:lvl2pPr marL="0" marR="0" indent="0" algn="l" rtl="0">
              <a:lnSpc>
                <a:spcPct val="100000"/>
              </a:lnSpc>
              <a:spcBef>
                <a:spcPts val="0"/>
              </a:spcBef>
              <a:spcAft>
                <a:spcPts val="0"/>
              </a:spcAft>
              <a:buClr>
                <a:schemeClr val="dk2"/>
              </a:buClr>
              <a:buFont typeface="Arial"/>
              <a:buNone/>
              <a:defRPr/>
            </a:lvl2pPr>
            <a:lvl3pPr marL="0" marR="0" indent="0" algn="l" rtl="0">
              <a:spcBef>
                <a:spcPts val="0"/>
              </a:spcBef>
              <a:spcAft>
                <a:spcPts val="0"/>
              </a:spcAft>
              <a:defRPr/>
            </a:lvl3pPr>
            <a:lvl4pPr marL="0" marR="0" indent="0" algn="l" rtl="0">
              <a:spcBef>
                <a:spcPts val="0"/>
              </a:spcBef>
              <a:spcAft>
                <a:spcPts val="0"/>
              </a:spcAft>
              <a:defRPr/>
            </a:lvl4pPr>
            <a:lvl5pPr marL="0" marR="0" indent="0" algn="l" rtl="0">
              <a:spcBef>
                <a:spcPts val="0"/>
              </a:spcBef>
              <a:spcAft>
                <a:spcPts val="0"/>
              </a:spcAft>
              <a:defRPr/>
            </a:lvl5pPr>
            <a:lvl6pPr marL="457200" marR="0" indent="0" algn="l" rtl="0">
              <a:spcBef>
                <a:spcPts val="0"/>
              </a:spcBef>
              <a:spcAft>
                <a:spcPts val="0"/>
              </a:spcAft>
              <a:defRPr/>
            </a:lvl6pPr>
            <a:lvl7pPr marL="914400" marR="0" indent="0" algn="l" rtl="0">
              <a:spcBef>
                <a:spcPts val="0"/>
              </a:spcBef>
              <a:spcAft>
                <a:spcPts val="0"/>
              </a:spcAft>
              <a:defRPr/>
            </a:lvl7pPr>
            <a:lvl8pPr marL="1371600" marR="0" indent="0" algn="l" rtl="0">
              <a:spcBef>
                <a:spcPts val="0"/>
              </a:spcBef>
              <a:spcAft>
                <a:spcPts val="0"/>
              </a:spcAft>
              <a:defRPr/>
            </a:lvl8pPr>
            <a:lvl9pPr marL="1828800" marR="0" indent="0" algn="l" rtl="0">
              <a:spcBef>
                <a:spcPts val="0"/>
              </a:spcBef>
              <a:spcAft>
                <a:spcPts val="0"/>
              </a:spcAft>
              <a:defRPr/>
            </a:lvl9pPr>
          </a:lstStyle>
          <a:p>
            <a:endParaRPr/>
          </a:p>
        </p:txBody>
      </p:sp>
      <p:sp>
        <p:nvSpPr>
          <p:cNvPr id="20" name="Shape 20"/>
          <p:cNvSpPr txBox="1">
            <a:spLocks noGrp="1"/>
          </p:cNvSpPr>
          <p:nvPr>
            <p:ph type="subTitle" idx="1"/>
          </p:nvPr>
        </p:nvSpPr>
        <p:spPr>
          <a:xfrm>
            <a:off x="1371600" y="3886200"/>
            <a:ext cx="6400799" cy="1752600"/>
          </a:xfrm>
          <a:prstGeom prst="rect">
            <a:avLst/>
          </a:prstGeom>
          <a:noFill/>
          <a:ln>
            <a:noFill/>
          </a:ln>
        </p:spPr>
        <p:txBody>
          <a:bodyPr lIns="91425" tIns="91425" rIns="91425" bIns="91425" anchor="t" anchorCtr="0"/>
          <a:lstStyle>
            <a:lvl1pPr marL="0" marR="0" indent="0" algn="ctr" rtl="0">
              <a:lnSpc>
                <a:spcPct val="100000"/>
              </a:lnSpc>
              <a:spcBef>
                <a:spcPts val="560"/>
              </a:spcBef>
              <a:spcAft>
                <a:spcPts val="0"/>
              </a:spcAft>
              <a:buClr>
                <a:schemeClr val="dk1"/>
              </a:buClr>
              <a:buFont typeface="Arial"/>
              <a:buNone/>
              <a:defRPr/>
            </a:lvl1pPr>
            <a:lvl2pPr marL="457200" marR="0" indent="0" algn="ctr" rtl="0">
              <a:lnSpc>
                <a:spcPct val="100000"/>
              </a:lnSpc>
              <a:spcBef>
                <a:spcPts val="480"/>
              </a:spcBef>
              <a:spcAft>
                <a:spcPts val="0"/>
              </a:spcAft>
              <a:buClr>
                <a:schemeClr val="dk1"/>
              </a:buClr>
              <a:buFont typeface="Arial"/>
              <a:buNone/>
              <a:defRPr/>
            </a:lvl2pPr>
            <a:lvl3pPr marL="914400" marR="0" indent="0" algn="ctr" rtl="0">
              <a:lnSpc>
                <a:spcPct val="100000"/>
              </a:lnSpc>
              <a:spcBef>
                <a:spcPts val="400"/>
              </a:spcBef>
              <a:spcAft>
                <a:spcPts val="0"/>
              </a:spcAft>
              <a:buClr>
                <a:schemeClr val="dk1"/>
              </a:buClr>
              <a:buFont typeface="Arial"/>
              <a:buNone/>
              <a:defRPr/>
            </a:lvl3pPr>
            <a:lvl4pPr marL="1371600" marR="0" indent="0" algn="ctr" rtl="0">
              <a:lnSpc>
                <a:spcPct val="100000"/>
              </a:lnSpc>
              <a:spcBef>
                <a:spcPts val="400"/>
              </a:spcBef>
              <a:spcAft>
                <a:spcPts val="0"/>
              </a:spcAft>
              <a:buClr>
                <a:schemeClr val="dk1"/>
              </a:buClr>
              <a:buFont typeface="Arial"/>
              <a:buNone/>
              <a:defRPr/>
            </a:lvl4pPr>
            <a:lvl5pPr marL="1828800" marR="0" indent="0" algn="ctr" rtl="0">
              <a:lnSpc>
                <a:spcPct val="100000"/>
              </a:lnSpc>
              <a:spcBef>
                <a:spcPts val="400"/>
              </a:spcBef>
              <a:spcAft>
                <a:spcPts val="0"/>
              </a:spcAft>
              <a:buClr>
                <a:schemeClr val="dk1"/>
              </a:buClr>
              <a:buFont typeface="Arial"/>
              <a:buNone/>
              <a:defRPr/>
            </a:lvl5pPr>
            <a:lvl6pPr marL="2286000" marR="0" indent="0" algn="ctr" rtl="0">
              <a:lnSpc>
                <a:spcPct val="100000"/>
              </a:lnSpc>
              <a:spcBef>
                <a:spcPts val="400"/>
              </a:spcBef>
              <a:spcAft>
                <a:spcPts val="0"/>
              </a:spcAft>
              <a:buClr>
                <a:schemeClr val="dk1"/>
              </a:buClr>
              <a:buFont typeface="Arial"/>
              <a:buNone/>
              <a:defRPr/>
            </a:lvl6pPr>
            <a:lvl7pPr marL="2743200" marR="0" indent="0" algn="ctr" rtl="0">
              <a:lnSpc>
                <a:spcPct val="100000"/>
              </a:lnSpc>
              <a:spcBef>
                <a:spcPts val="400"/>
              </a:spcBef>
              <a:spcAft>
                <a:spcPts val="0"/>
              </a:spcAft>
              <a:buClr>
                <a:schemeClr val="dk1"/>
              </a:buClr>
              <a:buFont typeface="Arial"/>
              <a:buNone/>
              <a:defRPr/>
            </a:lvl7pPr>
            <a:lvl8pPr marL="3200400" marR="0" indent="0" algn="ctr" rtl="0">
              <a:lnSpc>
                <a:spcPct val="100000"/>
              </a:lnSpc>
              <a:spcBef>
                <a:spcPts val="400"/>
              </a:spcBef>
              <a:spcAft>
                <a:spcPts val="0"/>
              </a:spcAft>
              <a:buClr>
                <a:schemeClr val="dk1"/>
              </a:buClr>
              <a:buFont typeface="Arial"/>
              <a:buNone/>
              <a:defRPr/>
            </a:lvl8pPr>
            <a:lvl9pPr marL="3657600" marR="0" indent="0" algn="ctr" rtl="0">
              <a:lnSpc>
                <a:spcPct val="100000"/>
              </a:lnSpc>
              <a:spcBef>
                <a:spcPts val="400"/>
              </a:spcBef>
              <a:spcAft>
                <a:spcPts val="0"/>
              </a:spcAft>
              <a:buClr>
                <a:schemeClr val="dk1"/>
              </a:buClr>
              <a:buFont typeface="Arial"/>
              <a:buNone/>
              <a:defRPr/>
            </a:lvl9pPr>
          </a:lstStyle>
          <a:p>
            <a:endParaRPr/>
          </a:p>
        </p:txBody>
      </p:sp>
      <p:sp>
        <p:nvSpPr>
          <p:cNvPr id="21" name="Shape 21"/>
          <p:cNvSpPr txBox="1">
            <a:spLocks noGrp="1"/>
          </p:cNvSpPr>
          <p:nvPr>
            <p:ph type="dt" idx="10"/>
          </p:nvPr>
        </p:nvSpPr>
        <p:spPr>
          <a:xfrm>
            <a:off x="762000" y="6248400"/>
            <a:ext cx="19049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22" name="Shape 22"/>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23" name="Shape 23"/>
          <p:cNvSpPr txBox="1">
            <a:spLocks noGrp="1"/>
          </p:cNvSpPr>
          <p:nvPr>
            <p:ph type="sldNum" idx="12"/>
          </p:nvPr>
        </p:nvSpPr>
        <p:spPr>
          <a:xfrm>
            <a:off x="7086600" y="6248400"/>
            <a:ext cx="1904999" cy="457200"/>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VERTICAL_TEXT">
    <p:spTree>
      <p:nvGrpSpPr>
        <p:cNvPr id="1" name="Shape 75"/>
        <p:cNvGrpSpPr/>
        <p:nvPr/>
      </p:nvGrpSpPr>
      <p:grpSpPr>
        <a:xfrm>
          <a:off x="0" y="0"/>
          <a:ext cx="0" cy="0"/>
          <a:chOff x="0" y="0"/>
          <a:chExt cx="0" cy="0"/>
        </a:xfrm>
      </p:grpSpPr>
      <p:sp>
        <p:nvSpPr>
          <p:cNvPr id="76" name="Shape 76"/>
          <p:cNvSpPr txBox="1">
            <a:spLocks noGrp="1"/>
          </p:cNvSpPr>
          <p:nvPr>
            <p:ph type="title"/>
          </p:nvPr>
        </p:nvSpPr>
        <p:spPr>
          <a:xfrm>
            <a:off x="1447800" y="228600"/>
            <a:ext cx="6172199" cy="1143000"/>
          </a:xfrm>
          <a:prstGeom prst="rect">
            <a:avLst/>
          </a:prstGeom>
          <a:noFill/>
          <a:ln>
            <a:noFill/>
          </a:ln>
        </p:spPr>
        <p:txBody>
          <a:bodyPr lIns="91425" tIns="91425" rIns="91425" b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marL="457200" algn="l" rtl="0">
              <a:spcBef>
                <a:spcPts val="0"/>
              </a:spcBef>
              <a:spcAft>
                <a:spcPts val="0"/>
              </a:spcAft>
              <a:defRPr/>
            </a:lvl6pPr>
            <a:lvl7pPr marL="914400" algn="l" rtl="0">
              <a:spcBef>
                <a:spcPts val="0"/>
              </a:spcBef>
              <a:spcAft>
                <a:spcPts val="0"/>
              </a:spcAft>
              <a:defRPr/>
            </a:lvl7pPr>
            <a:lvl8pPr marL="1371600" algn="l" rtl="0">
              <a:spcBef>
                <a:spcPts val="0"/>
              </a:spcBef>
              <a:spcAft>
                <a:spcPts val="0"/>
              </a:spcAft>
              <a:defRPr/>
            </a:lvl8pPr>
            <a:lvl9pPr marL="1828800" algn="l" rtl="0">
              <a:spcBef>
                <a:spcPts val="0"/>
              </a:spcBef>
              <a:spcAft>
                <a:spcPts val="0"/>
              </a:spcAft>
              <a:defRPr/>
            </a:lvl9pPr>
          </a:lstStyle>
          <a:p>
            <a:endParaRPr/>
          </a:p>
        </p:txBody>
      </p:sp>
      <p:sp>
        <p:nvSpPr>
          <p:cNvPr id="77" name="Shape 77"/>
          <p:cNvSpPr txBox="1">
            <a:spLocks noGrp="1"/>
          </p:cNvSpPr>
          <p:nvPr>
            <p:ph type="body" idx="1"/>
          </p:nvPr>
        </p:nvSpPr>
        <p:spPr>
          <a:xfrm rot="5400000">
            <a:off x="2362198" y="0"/>
            <a:ext cx="4419599" cy="7772400"/>
          </a:xfrm>
          <a:prstGeom prst="rect">
            <a:avLst/>
          </a:prstGeom>
          <a:noFill/>
          <a:ln>
            <a:noFill/>
          </a:ln>
        </p:spPr>
        <p:txBody>
          <a:bodyPr lIns="91425" tIns="91425" rIns="91425" bIns="91425" anchor="t" anchorCtr="0"/>
          <a:lstStyle>
            <a:lvl1pPr marL="342900" indent="-63500" algn="l" rtl="0">
              <a:spcBef>
                <a:spcPts val="560"/>
              </a:spcBef>
              <a:spcAft>
                <a:spcPts val="0"/>
              </a:spcAft>
              <a:buClr>
                <a:schemeClr val="dk1"/>
              </a:buClr>
              <a:buFont typeface="Arial"/>
              <a:buChar char="•"/>
              <a:defRPr/>
            </a:lvl1pPr>
            <a:lvl2pPr marL="742950" indent="-44450" algn="l" rtl="0">
              <a:spcBef>
                <a:spcPts val="480"/>
              </a:spcBef>
              <a:spcAft>
                <a:spcPts val="0"/>
              </a:spcAft>
              <a:buClr>
                <a:schemeClr val="dk1"/>
              </a:buClr>
              <a:buFont typeface="Arial"/>
              <a:buChar char="•"/>
              <a:defRPr/>
            </a:lvl2pPr>
            <a:lvl3pPr marL="1143000" indent="-25400" algn="l" rtl="0">
              <a:spcBef>
                <a:spcPts val="400"/>
              </a:spcBef>
              <a:spcAft>
                <a:spcPts val="0"/>
              </a:spcAft>
              <a:buClr>
                <a:schemeClr val="dk1"/>
              </a:buClr>
              <a:buFont typeface="Arial"/>
              <a:buChar char="•"/>
              <a:defRPr/>
            </a:lvl3pPr>
            <a:lvl4pPr marL="1600200" indent="-25400" algn="l" rtl="0">
              <a:spcBef>
                <a:spcPts val="400"/>
              </a:spcBef>
              <a:spcAft>
                <a:spcPts val="0"/>
              </a:spcAft>
              <a:buClr>
                <a:schemeClr val="dk1"/>
              </a:buClr>
              <a:buFont typeface="Arial"/>
              <a:buChar char="•"/>
              <a:defRPr/>
            </a:lvl4pPr>
            <a:lvl5pPr marL="2057400" indent="-25400" algn="l" rtl="0">
              <a:spcBef>
                <a:spcPts val="400"/>
              </a:spcBef>
              <a:spcAft>
                <a:spcPts val="0"/>
              </a:spcAft>
              <a:buClr>
                <a:schemeClr val="dk1"/>
              </a:buClr>
              <a:buFont typeface="Arial"/>
              <a:buChar char="•"/>
              <a:defRPr/>
            </a:lvl5pPr>
            <a:lvl6pPr marL="2514600" indent="-25400" algn="l" rtl="0">
              <a:spcBef>
                <a:spcPts val="400"/>
              </a:spcBef>
              <a:spcAft>
                <a:spcPts val="0"/>
              </a:spcAft>
              <a:buClr>
                <a:schemeClr val="dk1"/>
              </a:buClr>
              <a:buFont typeface="Arial"/>
              <a:buChar char="•"/>
              <a:defRPr/>
            </a:lvl6pPr>
            <a:lvl7pPr marL="2971800" indent="-25400" algn="l" rtl="0">
              <a:spcBef>
                <a:spcPts val="400"/>
              </a:spcBef>
              <a:spcAft>
                <a:spcPts val="0"/>
              </a:spcAft>
              <a:buClr>
                <a:schemeClr val="dk1"/>
              </a:buClr>
              <a:buFont typeface="Arial"/>
              <a:buChar char="•"/>
              <a:defRPr/>
            </a:lvl7pPr>
            <a:lvl8pPr marL="3429000" indent="-25400" algn="l" rtl="0">
              <a:spcBef>
                <a:spcPts val="400"/>
              </a:spcBef>
              <a:spcAft>
                <a:spcPts val="0"/>
              </a:spcAft>
              <a:buClr>
                <a:schemeClr val="dk1"/>
              </a:buClr>
              <a:buFont typeface="Arial"/>
              <a:buChar char="•"/>
              <a:defRPr/>
            </a:lvl8pPr>
            <a:lvl9pPr marL="3886200" indent="-25400" algn="l" rtl="0">
              <a:spcBef>
                <a:spcPts val="400"/>
              </a:spcBef>
              <a:spcAft>
                <a:spcPts val="0"/>
              </a:spcAft>
              <a:buClr>
                <a:schemeClr val="dk1"/>
              </a:buClr>
              <a:buFont typeface="Arial"/>
              <a:buChar char="•"/>
              <a:defRPr/>
            </a:lvl9pPr>
          </a:lstStyle>
          <a:p>
            <a:endParaRPr/>
          </a:p>
        </p:txBody>
      </p:sp>
      <p:sp>
        <p:nvSpPr>
          <p:cNvPr id="78" name="Shape 78"/>
          <p:cNvSpPr txBox="1">
            <a:spLocks noGrp="1"/>
          </p:cNvSpPr>
          <p:nvPr>
            <p:ph type="dt" idx="10"/>
          </p:nvPr>
        </p:nvSpPr>
        <p:spPr>
          <a:xfrm>
            <a:off x="762000" y="6248400"/>
            <a:ext cx="19049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79" name="Shape 79"/>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80" name="Shape 80"/>
          <p:cNvSpPr txBox="1">
            <a:spLocks noGrp="1"/>
          </p:cNvSpPr>
          <p:nvPr>
            <p:ph type="sldNum" idx="12"/>
          </p:nvPr>
        </p:nvSpPr>
        <p:spPr>
          <a:xfrm>
            <a:off x="7086600" y="6248400"/>
            <a:ext cx="1904999" cy="457200"/>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_TITLE_AND_VERTICAL_TEXT">
    <p:spTree>
      <p:nvGrpSpPr>
        <p:cNvPr id="1" name="Shape 81"/>
        <p:cNvGrpSpPr/>
        <p:nvPr/>
      </p:nvGrpSpPr>
      <p:grpSpPr>
        <a:xfrm>
          <a:off x="0" y="0"/>
          <a:ext cx="0" cy="0"/>
          <a:chOff x="0" y="0"/>
          <a:chExt cx="0" cy="0"/>
        </a:xfrm>
      </p:grpSpPr>
      <p:sp>
        <p:nvSpPr>
          <p:cNvPr id="82" name="Shape 82"/>
          <p:cNvSpPr txBox="1">
            <a:spLocks noGrp="1"/>
          </p:cNvSpPr>
          <p:nvPr>
            <p:ph type="title"/>
          </p:nvPr>
        </p:nvSpPr>
        <p:spPr>
          <a:xfrm rot="5400000">
            <a:off x="4552949" y="2190750"/>
            <a:ext cx="5867400" cy="1943100"/>
          </a:xfrm>
          <a:prstGeom prst="rect">
            <a:avLst/>
          </a:prstGeom>
          <a:noFill/>
          <a:ln>
            <a:noFill/>
          </a:ln>
        </p:spPr>
        <p:txBody>
          <a:bodyPr lIns="91425" tIns="91425" rIns="91425" b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marL="457200" algn="l" rtl="0">
              <a:spcBef>
                <a:spcPts val="0"/>
              </a:spcBef>
              <a:spcAft>
                <a:spcPts val="0"/>
              </a:spcAft>
              <a:defRPr/>
            </a:lvl6pPr>
            <a:lvl7pPr marL="914400" algn="l" rtl="0">
              <a:spcBef>
                <a:spcPts val="0"/>
              </a:spcBef>
              <a:spcAft>
                <a:spcPts val="0"/>
              </a:spcAft>
              <a:defRPr/>
            </a:lvl7pPr>
            <a:lvl8pPr marL="1371600" algn="l" rtl="0">
              <a:spcBef>
                <a:spcPts val="0"/>
              </a:spcBef>
              <a:spcAft>
                <a:spcPts val="0"/>
              </a:spcAft>
              <a:defRPr/>
            </a:lvl8pPr>
            <a:lvl9pPr marL="1828800" algn="l" rtl="0">
              <a:spcBef>
                <a:spcPts val="0"/>
              </a:spcBef>
              <a:spcAft>
                <a:spcPts val="0"/>
              </a:spcAft>
              <a:defRPr/>
            </a:lvl9pPr>
          </a:lstStyle>
          <a:p>
            <a:endParaRPr/>
          </a:p>
        </p:txBody>
      </p:sp>
      <p:sp>
        <p:nvSpPr>
          <p:cNvPr id="83" name="Shape 83"/>
          <p:cNvSpPr txBox="1">
            <a:spLocks noGrp="1"/>
          </p:cNvSpPr>
          <p:nvPr>
            <p:ph type="body" idx="1"/>
          </p:nvPr>
        </p:nvSpPr>
        <p:spPr>
          <a:xfrm rot="5400000">
            <a:off x="590548" y="323850"/>
            <a:ext cx="5867400" cy="5676900"/>
          </a:xfrm>
          <a:prstGeom prst="rect">
            <a:avLst/>
          </a:prstGeom>
          <a:noFill/>
          <a:ln>
            <a:noFill/>
          </a:ln>
        </p:spPr>
        <p:txBody>
          <a:bodyPr lIns="91425" tIns="91425" rIns="91425" bIns="91425" anchor="t" anchorCtr="0"/>
          <a:lstStyle>
            <a:lvl1pPr marL="342900" indent="-63500" algn="l" rtl="0">
              <a:spcBef>
                <a:spcPts val="560"/>
              </a:spcBef>
              <a:spcAft>
                <a:spcPts val="0"/>
              </a:spcAft>
              <a:buClr>
                <a:schemeClr val="dk1"/>
              </a:buClr>
              <a:buFont typeface="Arial"/>
              <a:buChar char="•"/>
              <a:defRPr/>
            </a:lvl1pPr>
            <a:lvl2pPr marL="742950" indent="-44450" algn="l" rtl="0">
              <a:spcBef>
                <a:spcPts val="480"/>
              </a:spcBef>
              <a:spcAft>
                <a:spcPts val="0"/>
              </a:spcAft>
              <a:buClr>
                <a:schemeClr val="dk1"/>
              </a:buClr>
              <a:buFont typeface="Arial"/>
              <a:buChar char="•"/>
              <a:defRPr/>
            </a:lvl2pPr>
            <a:lvl3pPr marL="1143000" indent="-25400" algn="l" rtl="0">
              <a:spcBef>
                <a:spcPts val="400"/>
              </a:spcBef>
              <a:spcAft>
                <a:spcPts val="0"/>
              </a:spcAft>
              <a:buClr>
                <a:schemeClr val="dk1"/>
              </a:buClr>
              <a:buFont typeface="Arial"/>
              <a:buChar char="•"/>
              <a:defRPr/>
            </a:lvl3pPr>
            <a:lvl4pPr marL="1600200" indent="-25400" algn="l" rtl="0">
              <a:spcBef>
                <a:spcPts val="400"/>
              </a:spcBef>
              <a:spcAft>
                <a:spcPts val="0"/>
              </a:spcAft>
              <a:buClr>
                <a:schemeClr val="dk1"/>
              </a:buClr>
              <a:buFont typeface="Arial"/>
              <a:buChar char="•"/>
              <a:defRPr/>
            </a:lvl4pPr>
            <a:lvl5pPr marL="2057400" indent="-25400" algn="l" rtl="0">
              <a:spcBef>
                <a:spcPts val="400"/>
              </a:spcBef>
              <a:spcAft>
                <a:spcPts val="0"/>
              </a:spcAft>
              <a:buClr>
                <a:schemeClr val="dk1"/>
              </a:buClr>
              <a:buFont typeface="Arial"/>
              <a:buChar char="•"/>
              <a:defRPr/>
            </a:lvl5pPr>
            <a:lvl6pPr marL="2514600" indent="-25400" algn="l" rtl="0">
              <a:spcBef>
                <a:spcPts val="400"/>
              </a:spcBef>
              <a:spcAft>
                <a:spcPts val="0"/>
              </a:spcAft>
              <a:buClr>
                <a:schemeClr val="dk1"/>
              </a:buClr>
              <a:buFont typeface="Arial"/>
              <a:buChar char="•"/>
              <a:defRPr/>
            </a:lvl6pPr>
            <a:lvl7pPr marL="2971800" indent="-25400" algn="l" rtl="0">
              <a:spcBef>
                <a:spcPts val="400"/>
              </a:spcBef>
              <a:spcAft>
                <a:spcPts val="0"/>
              </a:spcAft>
              <a:buClr>
                <a:schemeClr val="dk1"/>
              </a:buClr>
              <a:buFont typeface="Arial"/>
              <a:buChar char="•"/>
              <a:defRPr/>
            </a:lvl7pPr>
            <a:lvl8pPr marL="3429000" indent="-25400" algn="l" rtl="0">
              <a:spcBef>
                <a:spcPts val="400"/>
              </a:spcBef>
              <a:spcAft>
                <a:spcPts val="0"/>
              </a:spcAft>
              <a:buClr>
                <a:schemeClr val="dk1"/>
              </a:buClr>
              <a:buFont typeface="Arial"/>
              <a:buChar char="•"/>
              <a:defRPr/>
            </a:lvl8pPr>
            <a:lvl9pPr marL="3886200" indent="-25400" algn="l" rtl="0">
              <a:spcBef>
                <a:spcPts val="400"/>
              </a:spcBef>
              <a:spcAft>
                <a:spcPts val="0"/>
              </a:spcAft>
              <a:buClr>
                <a:schemeClr val="dk1"/>
              </a:buClr>
              <a:buFont typeface="Arial"/>
              <a:buChar char="•"/>
              <a:defRPr/>
            </a:lvl9pPr>
          </a:lstStyle>
          <a:p>
            <a:endParaRPr/>
          </a:p>
        </p:txBody>
      </p:sp>
      <p:sp>
        <p:nvSpPr>
          <p:cNvPr id="84" name="Shape 84"/>
          <p:cNvSpPr txBox="1">
            <a:spLocks noGrp="1"/>
          </p:cNvSpPr>
          <p:nvPr>
            <p:ph type="dt" idx="10"/>
          </p:nvPr>
        </p:nvSpPr>
        <p:spPr>
          <a:xfrm>
            <a:off x="762000" y="6248400"/>
            <a:ext cx="19049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85" name="Shape 85"/>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86" name="Shape 86"/>
          <p:cNvSpPr txBox="1">
            <a:spLocks noGrp="1"/>
          </p:cNvSpPr>
          <p:nvPr>
            <p:ph type="sldNum" idx="12"/>
          </p:nvPr>
        </p:nvSpPr>
        <p:spPr>
          <a:xfrm>
            <a:off x="7086600" y="6248400"/>
            <a:ext cx="1904999" cy="457200"/>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OBJECT_ONLY">
    <p:spTree>
      <p:nvGrpSpPr>
        <p:cNvPr id="1" name="Shape 87"/>
        <p:cNvGrpSpPr/>
        <p:nvPr/>
      </p:nvGrpSpPr>
      <p:grpSpPr>
        <a:xfrm>
          <a:off x="0" y="0"/>
          <a:ext cx="0" cy="0"/>
          <a:chOff x="0" y="0"/>
          <a:chExt cx="0" cy="0"/>
        </a:xfrm>
      </p:grpSpPr>
      <p:sp>
        <p:nvSpPr>
          <p:cNvPr id="88" name="Shape 88"/>
          <p:cNvSpPr txBox="1">
            <a:spLocks noGrp="1"/>
          </p:cNvSpPr>
          <p:nvPr>
            <p:ph type="body" idx="1"/>
          </p:nvPr>
        </p:nvSpPr>
        <p:spPr>
          <a:xfrm>
            <a:off x="685800" y="228600"/>
            <a:ext cx="7772400" cy="5867400"/>
          </a:xfrm>
          <a:prstGeom prst="rect">
            <a:avLst/>
          </a:prstGeom>
          <a:noFill/>
          <a:ln>
            <a:noFill/>
          </a:ln>
        </p:spPr>
        <p:txBody>
          <a:bodyPr lIns="91425" tIns="91425" rIns="91425" bIns="91425" anchor="t" anchorCtr="0"/>
          <a:lstStyle>
            <a:lvl1pPr marL="342900" indent="-63500" algn="l" rtl="0">
              <a:spcBef>
                <a:spcPts val="560"/>
              </a:spcBef>
              <a:spcAft>
                <a:spcPts val="0"/>
              </a:spcAft>
              <a:buClr>
                <a:schemeClr val="dk1"/>
              </a:buClr>
              <a:buFont typeface="Arial"/>
              <a:buChar char="•"/>
              <a:defRPr/>
            </a:lvl1pPr>
            <a:lvl2pPr marL="742950" indent="-44450" algn="l" rtl="0">
              <a:spcBef>
                <a:spcPts val="480"/>
              </a:spcBef>
              <a:spcAft>
                <a:spcPts val="0"/>
              </a:spcAft>
              <a:buClr>
                <a:schemeClr val="dk1"/>
              </a:buClr>
              <a:buFont typeface="Arial"/>
              <a:buChar char="•"/>
              <a:defRPr/>
            </a:lvl2pPr>
            <a:lvl3pPr marL="1143000" indent="-25400" algn="l" rtl="0">
              <a:spcBef>
                <a:spcPts val="400"/>
              </a:spcBef>
              <a:spcAft>
                <a:spcPts val="0"/>
              </a:spcAft>
              <a:buClr>
                <a:schemeClr val="dk1"/>
              </a:buClr>
              <a:buFont typeface="Arial"/>
              <a:buChar char="•"/>
              <a:defRPr/>
            </a:lvl3pPr>
            <a:lvl4pPr marL="1600200" indent="-25400" algn="l" rtl="0">
              <a:spcBef>
                <a:spcPts val="400"/>
              </a:spcBef>
              <a:spcAft>
                <a:spcPts val="0"/>
              </a:spcAft>
              <a:buClr>
                <a:schemeClr val="dk1"/>
              </a:buClr>
              <a:buFont typeface="Arial"/>
              <a:buChar char="•"/>
              <a:defRPr/>
            </a:lvl4pPr>
            <a:lvl5pPr marL="2057400" indent="-25400" algn="l" rtl="0">
              <a:spcBef>
                <a:spcPts val="400"/>
              </a:spcBef>
              <a:spcAft>
                <a:spcPts val="0"/>
              </a:spcAft>
              <a:buClr>
                <a:schemeClr val="dk1"/>
              </a:buClr>
              <a:buFont typeface="Arial"/>
              <a:buChar char="•"/>
              <a:defRPr/>
            </a:lvl5pPr>
            <a:lvl6pPr marL="2514600" indent="-25400" algn="l" rtl="0">
              <a:spcBef>
                <a:spcPts val="400"/>
              </a:spcBef>
              <a:spcAft>
                <a:spcPts val="0"/>
              </a:spcAft>
              <a:buClr>
                <a:schemeClr val="dk1"/>
              </a:buClr>
              <a:buFont typeface="Arial"/>
              <a:buChar char="•"/>
              <a:defRPr/>
            </a:lvl6pPr>
            <a:lvl7pPr marL="2971800" indent="-25400" algn="l" rtl="0">
              <a:spcBef>
                <a:spcPts val="400"/>
              </a:spcBef>
              <a:spcAft>
                <a:spcPts val="0"/>
              </a:spcAft>
              <a:buClr>
                <a:schemeClr val="dk1"/>
              </a:buClr>
              <a:buFont typeface="Arial"/>
              <a:buChar char="•"/>
              <a:defRPr/>
            </a:lvl7pPr>
            <a:lvl8pPr marL="3429000" indent="-25400" algn="l" rtl="0">
              <a:spcBef>
                <a:spcPts val="400"/>
              </a:spcBef>
              <a:spcAft>
                <a:spcPts val="0"/>
              </a:spcAft>
              <a:buClr>
                <a:schemeClr val="dk1"/>
              </a:buClr>
              <a:buFont typeface="Arial"/>
              <a:buChar char="•"/>
              <a:defRPr/>
            </a:lvl8pPr>
            <a:lvl9pPr marL="3886200" indent="-25400" algn="l" rtl="0">
              <a:spcBef>
                <a:spcPts val="400"/>
              </a:spcBef>
              <a:spcAft>
                <a:spcPts val="0"/>
              </a:spcAft>
              <a:buClr>
                <a:schemeClr val="dk1"/>
              </a:buClr>
              <a:buFont typeface="Arial"/>
              <a:buChar char="•"/>
              <a:defRPr/>
            </a:lvl9pPr>
          </a:lstStyle>
          <a:p>
            <a:endParaRPr/>
          </a:p>
        </p:txBody>
      </p:sp>
      <p:sp>
        <p:nvSpPr>
          <p:cNvPr id="89" name="Shape 89"/>
          <p:cNvSpPr txBox="1">
            <a:spLocks noGrp="1"/>
          </p:cNvSpPr>
          <p:nvPr>
            <p:ph type="dt" idx="10"/>
          </p:nvPr>
        </p:nvSpPr>
        <p:spPr>
          <a:xfrm>
            <a:off x="762000" y="6248400"/>
            <a:ext cx="19049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90" name="Shape 90"/>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91" name="Shape 91"/>
          <p:cNvSpPr txBox="1">
            <a:spLocks noGrp="1"/>
          </p:cNvSpPr>
          <p:nvPr>
            <p:ph type="sldNum" idx="12"/>
          </p:nvPr>
        </p:nvSpPr>
        <p:spPr>
          <a:xfrm>
            <a:off x="7086600" y="6248400"/>
            <a:ext cx="1904999" cy="457200"/>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ABLE">
    <p:spTree>
      <p:nvGrpSpPr>
        <p:cNvPr id="1" name="Shape 92"/>
        <p:cNvGrpSpPr/>
        <p:nvPr/>
      </p:nvGrpSpPr>
      <p:grpSpPr>
        <a:xfrm>
          <a:off x="0" y="0"/>
          <a:ext cx="0" cy="0"/>
          <a:chOff x="0" y="0"/>
          <a:chExt cx="0" cy="0"/>
        </a:xfrm>
      </p:grpSpPr>
      <p:sp>
        <p:nvSpPr>
          <p:cNvPr id="93" name="Shape 93"/>
          <p:cNvSpPr txBox="1">
            <a:spLocks noGrp="1"/>
          </p:cNvSpPr>
          <p:nvPr>
            <p:ph type="title"/>
          </p:nvPr>
        </p:nvSpPr>
        <p:spPr>
          <a:xfrm>
            <a:off x="1447800" y="228600"/>
            <a:ext cx="6172199" cy="1143000"/>
          </a:xfrm>
          <a:prstGeom prst="rect">
            <a:avLst/>
          </a:prstGeom>
          <a:noFill/>
          <a:ln>
            <a:noFill/>
          </a:ln>
        </p:spPr>
        <p:txBody>
          <a:bodyPr lIns="91425" tIns="91425" rIns="91425" b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marL="457200" algn="l" rtl="0">
              <a:spcBef>
                <a:spcPts val="0"/>
              </a:spcBef>
              <a:spcAft>
                <a:spcPts val="0"/>
              </a:spcAft>
              <a:defRPr/>
            </a:lvl6pPr>
            <a:lvl7pPr marL="914400" algn="l" rtl="0">
              <a:spcBef>
                <a:spcPts val="0"/>
              </a:spcBef>
              <a:spcAft>
                <a:spcPts val="0"/>
              </a:spcAft>
              <a:defRPr/>
            </a:lvl7pPr>
            <a:lvl8pPr marL="1371600" algn="l" rtl="0">
              <a:spcBef>
                <a:spcPts val="0"/>
              </a:spcBef>
              <a:spcAft>
                <a:spcPts val="0"/>
              </a:spcAft>
              <a:defRPr/>
            </a:lvl8pPr>
            <a:lvl9pPr marL="1828800" algn="l" rtl="0">
              <a:spcBef>
                <a:spcPts val="0"/>
              </a:spcBef>
              <a:spcAft>
                <a:spcPts val="0"/>
              </a:spcAft>
              <a:defRPr/>
            </a:lvl9pPr>
          </a:lstStyle>
          <a:p>
            <a:endParaRPr/>
          </a:p>
        </p:txBody>
      </p:sp>
      <p:sp>
        <p:nvSpPr>
          <p:cNvPr id="94" name="Shape 94"/>
          <p:cNvSpPr txBox="1">
            <a:spLocks noGrp="1"/>
          </p:cNvSpPr>
          <p:nvPr>
            <p:ph type="dt" idx="10"/>
          </p:nvPr>
        </p:nvSpPr>
        <p:spPr>
          <a:xfrm>
            <a:off x="762000" y="6248400"/>
            <a:ext cx="19049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95" name="Shape 95"/>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96" name="Shape 96"/>
          <p:cNvSpPr txBox="1">
            <a:spLocks noGrp="1"/>
          </p:cNvSpPr>
          <p:nvPr>
            <p:ph type="sldNum" idx="12"/>
          </p:nvPr>
        </p:nvSpPr>
        <p:spPr>
          <a:xfrm>
            <a:off x="7086600" y="6248400"/>
            <a:ext cx="1904999" cy="457200"/>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OBJECT">
    <p:spTree>
      <p:nvGrpSpPr>
        <p:cNvPr id="1" name="Shape 24"/>
        <p:cNvGrpSpPr/>
        <p:nvPr/>
      </p:nvGrpSpPr>
      <p:grpSpPr>
        <a:xfrm>
          <a:off x="0" y="0"/>
          <a:ext cx="0" cy="0"/>
          <a:chOff x="0" y="0"/>
          <a:chExt cx="0" cy="0"/>
        </a:xfrm>
      </p:grpSpPr>
      <p:sp>
        <p:nvSpPr>
          <p:cNvPr id="25" name="Shape 25"/>
          <p:cNvSpPr txBox="1">
            <a:spLocks noGrp="1"/>
          </p:cNvSpPr>
          <p:nvPr>
            <p:ph type="title"/>
          </p:nvPr>
        </p:nvSpPr>
        <p:spPr>
          <a:xfrm>
            <a:off x="1447800" y="228600"/>
            <a:ext cx="6172199" cy="1143000"/>
          </a:xfrm>
          <a:prstGeom prst="rect">
            <a:avLst/>
          </a:prstGeom>
          <a:noFill/>
          <a:ln>
            <a:noFill/>
          </a:ln>
        </p:spPr>
        <p:txBody>
          <a:bodyPr lIns="91425" tIns="91425" rIns="91425" b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marL="457200" algn="l" rtl="0">
              <a:spcBef>
                <a:spcPts val="0"/>
              </a:spcBef>
              <a:spcAft>
                <a:spcPts val="0"/>
              </a:spcAft>
              <a:defRPr/>
            </a:lvl6pPr>
            <a:lvl7pPr marL="914400" algn="l" rtl="0">
              <a:spcBef>
                <a:spcPts val="0"/>
              </a:spcBef>
              <a:spcAft>
                <a:spcPts val="0"/>
              </a:spcAft>
              <a:defRPr/>
            </a:lvl7pPr>
            <a:lvl8pPr marL="1371600" algn="l" rtl="0">
              <a:spcBef>
                <a:spcPts val="0"/>
              </a:spcBef>
              <a:spcAft>
                <a:spcPts val="0"/>
              </a:spcAft>
              <a:defRPr/>
            </a:lvl8pPr>
            <a:lvl9pPr marL="1828800" algn="l" rtl="0">
              <a:spcBef>
                <a:spcPts val="0"/>
              </a:spcBef>
              <a:spcAft>
                <a:spcPts val="0"/>
              </a:spcAft>
              <a:defRPr/>
            </a:lvl9pPr>
          </a:lstStyle>
          <a:p>
            <a:endParaRPr/>
          </a:p>
        </p:txBody>
      </p:sp>
      <p:sp>
        <p:nvSpPr>
          <p:cNvPr id="26" name="Shape 26"/>
          <p:cNvSpPr txBox="1">
            <a:spLocks noGrp="1"/>
          </p:cNvSpPr>
          <p:nvPr>
            <p:ph type="body" idx="1"/>
          </p:nvPr>
        </p:nvSpPr>
        <p:spPr>
          <a:xfrm>
            <a:off x="685800" y="1676400"/>
            <a:ext cx="7772400" cy="4419599"/>
          </a:xfrm>
          <a:prstGeom prst="rect">
            <a:avLst/>
          </a:prstGeom>
          <a:noFill/>
          <a:ln>
            <a:noFill/>
          </a:ln>
        </p:spPr>
        <p:txBody>
          <a:bodyPr lIns="91425" tIns="91425" rIns="91425" bIns="91425" anchor="t" anchorCtr="0"/>
          <a:lstStyle>
            <a:lvl1pPr marL="342900" indent="-63500" algn="l" rtl="0">
              <a:spcBef>
                <a:spcPts val="560"/>
              </a:spcBef>
              <a:spcAft>
                <a:spcPts val="0"/>
              </a:spcAft>
              <a:buClr>
                <a:schemeClr val="dk1"/>
              </a:buClr>
              <a:buFont typeface="Arial"/>
              <a:buChar char="•"/>
              <a:defRPr/>
            </a:lvl1pPr>
            <a:lvl2pPr marL="742950" indent="-44450" algn="l" rtl="0">
              <a:spcBef>
                <a:spcPts val="480"/>
              </a:spcBef>
              <a:spcAft>
                <a:spcPts val="0"/>
              </a:spcAft>
              <a:buClr>
                <a:schemeClr val="dk1"/>
              </a:buClr>
              <a:buFont typeface="Arial"/>
              <a:buChar char="•"/>
              <a:defRPr/>
            </a:lvl2pPr>
            <a:lvl3pPr marL="1143000" indent="-25400" algn="l" rtl="0">
              <a:spcBef>
                <a:spcPts val="400"/>
              </a:spcBef>
              <a:spcAft>
                <a:spcPts val="0"/>
              </a:spcAft>
              <a:buClr>
                <a:schemeClr val="dk1"/>
              </a:buClr>
              <a:buFont typeface="Arial"/>
              <a:buChar char="•"/>
              <a:defRPr/>
            </a:lvl3pPr>
            <a:lvl4pPr marL="1600200" indent="-25400" algn="l" rtl="0">
              <a:spcBef>
                <a:spcPts val="400"/>
              </a:spcBef>
              <a:spcAft>
                <a:spcPts val="0"/>
              </a:spcAft>
              <a:buClr>
                <a:schemeClr val="dk1"/>
              </a:buClr>
              <a:buFont typeface="Arial"/>
              <a:buChar char="•"/>
              <a:defRPr/>
            </a:lvl4pPr>
            <a:lvl5pPr marL="2057400" indent="-25400" algn="l" rtl="0">
              <a:spcBef>
                <a:spcPts val="400"/>
              </a:spcBef>
              <a:spcAft>
                <a:spcPts val="0"/>
              </a:spcAft>
              <a:buClr>
                <a:schemeClr val="dk1"/>
              </a:buClr>
              <a:buFont typeface="Arial"/>
              <a:buChar char="•"/>
              <a:defRPr/>
            </a:lvl5pPr>
            <a:lvl6pPr marL="2514600" indent="-25400" algn="l" rtl="0">
              <a:spcBef>
                <a:spcPts val="400"/>
              </a:spcBef>
              <a:spcAft>
                <a:spcPts val="0"/>
              </a:spcAft>
              <a:buClr>
                <a:schemeClr val="dk1"/>
              </a:buClr>
              <a:buFont typeface="Arial"/>
              <a:buChar char="•"/>
              <a:defRPr/>
            </a:lvl6pPr>
            <a:lvl7pPr marL="2971800" indent="-25400" algn="l" rtl="0">
              <a:spcBef>
                <a:spcPts val="400"/>
              </a:spcBef>
              <a:spcAft>
                <a:spcPts val="0"/>
              </a:spcAft>
              <a:buClr>
                <a:schemeClr val="dk1"/>
              </a:buClr>
              <a:buFont typeface="Arial"/>
              <a:buChar char="•"/>
              <a:defRPr/>
            </a:lvl7pPr>
            <a:lvl8pPr marL="3429000" indent="-25400" algn="l" rtl="0">
              <a:spcBef>
                <a:spcPts val="400"/>
              </a:spcBef>
              <a:spcAft>
                <a:spcPts val="0"/>
              </a:spcAft>
              <a:buClr>
                <a:schemeClr val="dk1"/>
              </a:buClr>
              <a:buFont typeface="Arial"/>
              <a:buChar char="•"/>
              <a:defRPr/>
            </a:lvl8pPr>
            <a:lvl9pPr marL="3886200" indent="-25400" algn="l" rtl="0">
              <a:spcBef>
                <a:spcPts val="400"/>
              </a:spcBef>
              <a:spcAft>
                <a:spcPts val="0"/>
              </a:spcAft>
              <a:buClr>
                <a:schemeClr val="dk1"/>
              </a:buClr>
              <a:buFont typeface="Arial"/>
              <a:buChar char="•"/>
              <a:defRPr/>
            </a:lvl9pPr>
          </a:lstStyle>
          <a:p>
            <a:endParaRPr/>
          </a:p>
        </p:txBody>
      </p:sp>
      <p:sp>
        <p:nvSpPr>
          <p:cNvPr id="27" name="Shape 27"/>
          <p:cNvSpPr txBox="1">
            <a:spLocks noGrp="1"/>
          </p:cNvSpPr>
          <p:nvPr>
            <p:ph type="dt" idx="10"/>
          </p:nvPr>
        </p:nvSpPr>
        <p:spPr>
          <a:xfrm>
            <a:off x="762000" y="6248400"/>
            <a:ext cx="19049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28" name="Shape 28"/>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29" name="Shape 29"/>
          <p:cNvSpPr txBox="1">
            <a:spLocks noGrp="1"/>
          </p:cNvSpPr>
          <p:nvPr>
            <p:ph type="sldNum" idx="12"/>
          </p:nvPr>
        </p:nvSpPr>
        <p:spPr>
          <a:xfrm>
            <a:off x="7086600" y="6248400"/>
            <a:ext cx="1904999" cy="457200"/>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_HEADER">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algn="l"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32" name="Shape 32"/>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indent="0" rtl="0">
              <a:buFont typeface="Arial"/>
              <a:buNone/>
              <a:defRPr/>
            </a:lvl1pPr>
            <a:lvl2pPr marL="457200" indent="0" rtl="0">
              <a:buFont typeface="Arial"/>
              <a:buNone/>
              <a:defRPr/>
            </a:lvl2pPr>
            <a:lvl3pPr marL="914400" indent="0" rtl="0">
              <a:buFont typeface="Arial"/>
              <a:buNone/>
              <a:defRPr/>
            </a:lvl3pPr>
            <a:lvl4pPr marL="1371600" indent="0" rtl="0">
              <a:buFont typeface="Arial"/>
              <a:buNone/>
              <a:defRPr/>
            </a:lvl4pPr>
            <a:lvl5pPr marL="1828800" indent="0" rtl="0">
              <a:buFont typeface="Arial"/>
              <a:buNone/>
              <a:defRPr/>
            </a:lvl5pPr>
            <a:lvl6pPr marL="2286000" indent="0" rtl="0">
              <a:buFont typeface="Arial"/>
              <a:buNone/>
              <a:defRPr/>
            </a:lvl6pPr>
            <a:lvl7pPr marL="2743200" indent="0" rtl="0">
              <a:buFont typeface="Arial"/>
              <a:buNone/>
              <a:defRPr/>
            </a:lvl7pPr>
            <a:lvl8pPr marL="3200400" indent="0" rtl="0">
              <a:buFont typeface="Arial"/>
              <a:buNone/>
              <a:defRPr/>
            </a:lvl8pPr>
            <a:lvl9pPr marL="3657600" indent="0" rtl="0">
              <a:buFont typeface="Arial"/>
              <a:buNone/>
              <a:defRPr/>
            </a:lvl9pPr>
          </a:lstStyle>
          <a:p>
            <a:endParaRPr/>
          </a:p>
        </p:txBody>
      </p:sp>
      <p:sp>
        <p:nvSpPr>
          <p:cNvPr id="33" name="Shape 33"/>
          <p:cNvSpPr txBox="1">
            <a:spLocks noGrp="1"/>
          </p:cNvSpPr>
          <p:nvPr>
            <p:ph type="dt" idx="10"/>
          </p:nvPr>
        </p:nvSpPr>
        <p:spPr>
          <a:xfrm>
            <a:off x="762000" y="6248400"/>
            <a:ext cx="19049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34" name="Shape 34"/>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35" name="Shape 35"/>
          <p:cNvSpPr txBox="1">
            <a:spLocks noGrp="1"/>
          </p:cNvSpPr>
          <p:nvPr>
            <p:ph type="sldNum" idx="12"/>
          </p:nvPr>
        </p:nvSpPr>
        <p:spPr>
          <a:xfrm>
            <a:off x="7086600" y="6248400"/>
            <a:ext cx="1904999" cy="457200"/>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_OBJECTS">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1447800" y="228600"/>
            <a:ext cx="6172199" cy="1143000"/>
          </a:xfrm>
          <a:prstGeom prst="rect">
            <a:avLst/>
          </a:prstGeom>
          <a:noFill/>
          <a:ln>
            <a:noFill/>
          </a:ln>
        </p:spPr>
        <p:txBody>
          <a:bodyPr lIns="91425" tIns="91425" rIns="91425" b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marL="457200" algn="l" rtl="0">
              <a:spcBef>
                <a:spcPts val="0"/>
              </a:spcBef>
              <a:spcAft>
                <a:spcPts val="0"/>
              </a:spcAft>
              <a:defRPr/>
            </a:lvl6pPr>
            <a:lvl7pPr marL="914400" algn="l" rtl="0">
              <a:spcBef>
                <a:spcPts val="0"/>
              </a:spcBef>
              <a:spcAft>
                <a:spcPts val="0"/>
              </a:spcAft>
              <a:defRPr/>
            </a:lvl7pPr>
            <a:lvl8pPr marL="1371600" algn="l" rtl="0">
              <a:spcBef>
                <a:spcPts val="0"/>
              </a:spcBef>
              <a:spcAft>
                <a:spcPts val="0"/>
              </a:spcAft>
              <a:defRPr/>
            </a:lvl8pPr>
            <a:lvl9pPr marL="1828800" algn="l" rtl="0">
              <a:spcBef>
                <a:spcPts val="0"/>
              </a:spcBef>
              <a:spcAft>
                <a:spcPts val="0"/>
              </a:spcAft>
              <a:defRPr/>
            </a:lvl9pPr>
          </a:lstStyle>
          <a:p>
            <a:endParaRPr/>
          </a:p>
        </p:txBody>
      </p:sp>
      <p:sp>
        <p:nvSpPr>
          <p:cNvPr id="38" name="Shape 38"/>
          <p:cNvSpPr txBox="1">
            <a:spLocks noGrp="1"/>
          </p:cNvSpPr>
          <p:nvPr>
            <p:ph type="body" idx="1"/>
          </p:nvPr>
        </p:nvSpPr>
        <p:spPr>
          <a:xfrm>
            <a:off x="685800" y="1676400"/>
            <a:ext cx="3809998" cy="4419599"/>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39" name="Shape 39"/>
          <p:cNvSpPr txBox="1">
            <a:spLocks noGrp="1"/>
          </p:cNvSpPr>
          <p:nvPr>
            <p:ph type="body" idx="2"/>
          </p:nvPr>
        </p:nvSpPr>
        <p:spPr>
          <a:xfrm>
            <a:off x="4648200" y="1676400"/>
            <a:ext cx="3809998" cy="4419599"/>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40" name="Shape 40"/>
          <p:cNvSpPr txBox="1">
            <a:spLocks noGrp="1"/>
          </p:cNvSpPr>
          <p:nvPr>
            <p:ph type="dt" idx="10"/>
          </p:nvPr>
        </p:nvSpPr>
        <p:spPr>
          <a:xfrm>
            <a:off x="762000" y="6248400"/>
            <a:ext cx="19049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41" name="Shape 41"/>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42" name="Shape 42"/>
          <p:cNvSpPr txBox="1">
            <a:spLocks noGrp="1"/>
          </p:cNvSpPr>
          <p:nvPr>
            <p:ph type="sldNum" idx="12"/>
          </p:nvPr>
        </p:nvSpPr>
        <p:spPr>
          <a:xfrm>
            <a:off x="7086600" y="6248400"/>
            <a:ext cx="1904999" cy="457200"/>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TWO_OBJECTS_WITH_TEXT">
    <p:spTree>
      <p:nvGrpSpPr>
        <p:cNvPr id="1" name="Shape 43"/>
        <p:cNvGrpSpPr/>
        <p:nvPr/>
      </p:nvGrpSpPr>
      <p:grpSpPr>
        <a:xfrm>
          <a:off x="0" y="0"/>
          <a:ext cx="0" cy="0"/>
          <a:chOff x="0" y="0"/>
          <a:chExt cx="0" cy="0"/>
        </a:xfrm>
      </p:grpSpPr>
      <p:sp>
        <p:nvSpPr>
          <p:cNvPr id="44" name="Shape 44"/>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45" name="Shape 45"/>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indent="0" rtl="0">
              <a:buFont typeface="Arial"/>
              <a:buNone/>
              <a:defRPr/>
            </a:lvl1pPr>
            <a:lvl2pPr marL="457200" indent="0" rtl="0">
              <a:buFont typeface="Arial"/>
              <a:buNone/>
              <a:defRPr/>
            </a:lvl2pPr>
            <a:lvl3pPr marL="914400" indent="0" rtl="0">
              <a:buFont typeface="Arial"/>
              <a:buNone/>
              <a:defRPr/>
            </a:lvl3pPr>
            <a:lvl4pPr marL="1371600" indent="0" rtl="0">
              <a:buFont typeface="Arial"/>
              <a:buNone/>
              <a:defRPr/>
            </a:lvl4pPr>
            <a:lvl5pPr marL="1828800" indent="0" rtl="0">
              <a:buFont typeface="Arial"/>
              <a:buNone/>
              <a:defRPr/>
            </a:lvl5pPr>
            <a:lvl6pPr marL="2286000" indent="0" rtl="0">
              <a:buFont typeface="Arial"/>
              <a:buNone/>
              <a:defRPr/>
            </a:lvl6pPr>
            <a:lvl7pPr marL="2743200" indent="0" rtl="0">
              <a:buFont typeface="Arial"/>
              <a:buNone/>
              <a:defRPr/>
            </a:lvl7pPr>
            <a:lvl8pPr marL="3200400" indent="0" rtl="0">
              <a:buFont typeface="Arial"/>
              <a:buNone/>
              <a:defRPr/>
            </a:lvl8pPr>
            <a:lvl9pPr marL="3657600" indent="0" rtl="0">
              <a:buFont typeface="Arial"/>
              <a:buNone/>
              <a:defRPr/>
            </a:lvl9pPr>
          </a:lstStyle>
          <a:p>
            <a:endParaRPr/>
          </a:p>
        </p:txBody>
      </p:sp>
      <p:sp>
        <p:nvSpPr>
          <p:cNvPr id="46" name="Shape 46"/>
          <p:cNvSpPr txBox="1">
            <a:spLocks noGrp="1"/>
          </p:cNvSpPr>
          <p:nvPr>
            <p:ph type="body" idx="2"/>
          </p:nvPr>
        </p:nvSpPr>
        <p:spPr>
          <a:xfrm>
            <a:off x="457200" y="2174875"/>
            <a:ext cx="4040187" cy="3951286"/>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47" name="Shape 47"/>
          <p:cNvSpPr txBox="1">
            <a:spLocks noGrp="1"/>
          </p:cNvSpPr>
          <p:nvPr>
            <p:ph type="body" idx="3"/>
          </p:nvPr>
        </p:nvSpPr>
        <p:spPr>
          <a:xfrm>
            <a:off x="4645025" y="1535112"/>
            <a:ext cx="4041773" cy="639762"/>
          </a:xfrm>
          <a:prstGeom prst="rect">
            <a:avLst/>
          </a:prstGeom>
          <a:noFill/>
          <a:ln>
            <a:noFill/>
          </a:ln>
        </p:spPr>
        <p:txBody>
          <a:bodyPr lIns="91425" tIns="91425" rIns="91425" bIns="91425" anchor="b" anchorCtr="0"/>
          <a:lstStyle>
            <a:lvl1pPr marL="0" indent="0" rtl="0">
              <a:buFont typeface="Arial"/>
              <a:buNone/>
              <a:defRPr/>
            </a:lvl1pPr>
            <a:lvl2pPr marL="457200" indent="0" rtl="0">
              <a:buFont typeface="Arial"/>
              <a:buNone/>
              <a:defRPr/>
            </a:lvl2pPr>
            <a:lvl3pPr marL="914400" indent="0" rtl="0">
              <a:buFont typeface="Arial"/>
              <a:buNone/>
              <a:defRPr/>
            </a:lvl3pPr>
            <a:lvl4pPr marL="1371600" indent="0" rtl="0">
              <a:buFont typeface="Arial"/>
              <a:buNone/>
              <a:defRPr/>
            </a:lvl4pPr>
            <a:lvl5pPr marL="1828800" indent="0" rtl="0">
              <a:buFont typeface="Arial"/>
              <a:buNone/>
              <a:defRPr/>
            </a:lvl5pPr>
            <a:lvl6pPr marL="2286000" indent="0" rtl="0">
              <a:buFont typeface="Arial"/>
              <a:buNone/>
              <a:defRPr/>
            </a:lvl6pPr>
            <a:lvl7pPr marL="2743200" indent="0" rtl="0">
              <a:buFont typeface="Arial"/>
              <a:buNone/>
              <a:defRPr/>
            </a:lvl7pPr>
            <a:lvl8pPr marL="3200400" indent="0" rtl="0">
              <a:buFont typeface="Arial"/>
              <a:buNone/>
              <a:defRPr/>
            </a:lvl8pPr>
            <a:lvl9pPr marL="3657600" indent="0" rtl="0">
              <a:buFont typeface="Arial"/>
              <a:buNone/>
              <a:defRPr/>
            </a:lvl9pPr>
          </a:lstStyle>
          <a:p>
            <a:endParaRPr/>
          </a:p>
        </p:txBody>
      </p:sp>
      <p:sp>
        <p:nvSpPr>
          <p:cNvPr id="48" name="Shape 48"/>
          <p:cNvSpPr txBox="1">
            <a:spLocks noGrp="1"/>
          </p:cNvSpPr>
          <p:nvPr>
            <p:ph type="body" idx="4"/>
          </p:nvPr>
        </p:nvSpPr>
        <p:spPr>
          <a:xfrm>
            <a:off x="4645025" y="2174875"/>
            <a:ext cx="4041773" cy="3951286"/>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49" name="Shape 49"/>
          <p:cNvSpPr txBox="1">
            <a:spLocks noGrp="1"/>
          </p:cNvSpPr>
          <p:nvPr>
            <p:ph type="dt" idx="10"/>
          </p:nvPr>
        </p:nvSpPr>
        <p:spPr>
          <a:xfrm>
            <a:off x="762000" y="6248400"/>
            <a:ext cx="19049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50" name="Shape 50"/>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51" name="Shape 51"/>
          <p:cNvSpPr txBox="1">
            <a:spLocks noGrp="1"/>
          </p:cNvSpPr>
          <p:nvPr>
            <p:ph type="sldNum" idx="12"/>
          </p:nvPr>
        </p:nvSpPr>
        <p:spPr>
          <a:xfrm>
            <a:off x="7086600" y="6248400"/>
            <a:ext cx="1904999" cy="457200"/>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52"/>
        <p:cNvGrpSpPr/>
        <p:nvPr/>
      </p:nvGrpSpPr>
      <p:grpSpPr>
        <a:xfrm>
          <a:off x="0" y="0"/>
          <a:ext cx="0" cy="0"/>
          <a:chOff x="0" y="0"/>
          <a:chExt cx="0" cy="0"/>
        </a:xfrm>
      </p:grpSpPr>
      <p:sp>
        <p:nvSpPr>
          <p:cNvPr id="53" name="Shape 53"/>
          <p:cNvSpPr txBox="1">
            <a:spLocks noGrp="1"/>
          </p:cNvSpPr>
          <p:nvPr>
            <p:ph type="title"/>
          </p:nvPr>
        </p:nvSpPr>
        <p:spPr>
          <a:xfrm>
            <a:off x="1447800" y="228600"/>
            <a:ext cx="6172199" cy="1143000"/>
          </a:xfrm>
          <a:prstGeom prst="rect">
            <a:avLst/>
          </a:prstGeom>
          <a:noFill/>
          <a:ln>
            <a:noFill/>
          </a:ln>
        </p:spPr>
        <p:txBody>
          <a:bodyPr lIns="91425" tIns="91425" rIns="91425" b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marL="457200" algn="l" rtl="0">
              <a:spcBef>
                <a:spcPts val="0"/>
              </a:spcBef>
              <a:spcAft>
                <a:spcPts val="0"/>
              </a:spcAft>
              <a:defRPr/>
            </a:lvl6pPr>
            <a:lvl7pPr marL="914400" algn="l" rtl="0">
              <a:spcBef>
                <a:spcPts val="0"/>
              </a:spcBef>
              <a:spcAft>
                <a:spcPts val="0"/>
              </a:spcAft>
              <a:defRPr/>
            </a:lvl7pPr>
            <a:lvl8pPr marL="1371600" algn="l" rtl="0">
              <a:spcBef>
                <a:spcPts val="0"/>
              </a:spcBef>
              <a:spcAft>
                <a:spcPts val="0"/>
              </a:spcAft>
              <a:defRPr/>
            </a:lvl8pPr>
            <a:lvl9pPr marL="1828800" algn="l" rtl="0">
              <a:spcBef>
                <a:spcPts val="0"/>
              </a:spcBef>
              <a:spcAft>
                <a:spcPts val="0"/>
              </a:spcAft>
              <a:defRPr/>
            </a:lvl9pPr>
          </a:lstStyle>
          <a:p>
            <a:endParaRPr/>
          </a:p>
        </p:txBody>
      </p:sp>
      <p:sp>
        <p:nvSpPr>
          <p:cNvPr id="54" name="Shape 54"/>
          <p:cNvSpPr txBox="1">
            <a:spLocks noGrp="1"/>
          </p:cNvSpPr>
          <p:nvPr>
            <p:ph type="dt" idx="10"/>
          </p:nvPr>
        </p:nvSpPr>
        <p:spPr>
          <a:xfrm>
            <a:off x="762000" y="6248400"/>
            <a:ext cx="19049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55" name="Shape 55"/>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56" name="Shape 56"/>
          <p:cNvSpPr txBox="1">
            <a:spLocks noGrp="1"/>
          </p:cNvSpPr>
          <p:nvPr>
            <p:ph type="sldNum" idx="12"/>
          </p:nvPr>
        </p:nvSpPr>
        <p:spPr>
          <a:xfrm>
            <a:off x="7086600" y="6248400"/>
            <a:ext cx="1904999" cy="457200"/>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7"/>
        <p:cNvGrpSpPr/>
        <p:nvPr/>
      </p:nvGrpSpPr>
      <p:grpSpPr>
        <a:xfrm>
          <a:off x="0" y="0"/>
          <a:ext cx="0" cy="0"/>
          <a:chOff x="0" y="0"/>
          <a:chExt cx="0" cy="0"/>
        </a:xfrm>
      </p:grpSpPr>
      <p:sp>
        <p:nvSpPr>
          <p:cNvPr id="58" name="Shape 58"/>
          <p:cNvSpPr txBox="1">
            <a:spLocks noGrp="1"/>
          </p:cNvSpPr>
          <p:nvPr>
            <p:ph type="dt" idx="10"/>
          </p:nvPr>
        </p:nvSpPr>
        <p:spPr>
          <a:xfrm>
            <a:off x="762000" y="6248400"/>
            <a:ext cx="19049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59" name="Shape 59"/>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60" name="Shape 60"/>
          <p:cNvSpPr txBox="1">
            <a:spLocks noGrp="1"/>
          </p:cNvSpPr>
          <p:nvPr>
            <p:ph type="sldNum" idx="12"/>
          </p:nvPr>
        </p:nvSpPr>
        <p:spPr>
          <a:xfrm>
            <a:off x="7086600" y="6248400"/>
            <a:ext cx="1904999" cy="457200"/>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OBJECT_WITH_CAPTION_TEXT">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457200" y="273050"/>
            <a:ext cx="3008313" cy="1162048"/>
          </a:xfrm>
          <a:prstGeom prst="rect">
            <a:avLst/>
          </a:prstGeom>
          <a:noFill/>
          <a:ln>
            <a:noFill/>
          </a:ln>
        </p:spPr>
        <p:txBody>
          <a:bodyPr lIns="91425" tIns="91425" rIns="91425" bIns="91425" anchor="b" anchorCtr="0"/>
          <a:lstStyle>
            <a:lvl1pPr algn="l"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63" name="Shape 63"/>
          <p:cNvSpPr txBox="1">
            <a:spLocks noGrp="1"/>
          </p:cNvSpPr>
          <p:nvPr>
            <p:ph type="body" idx="1"/>
          </p:nvPr>
        </p:nvSpPr>
        <p:spPr>
          <a:xfrm>
            <a:off x="3575050" y="273050"/>
            <a:ext cx="5111750" cy="5853111"/>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64" name="Shape 64"/>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indent="0" rtl="0">
              <a:buFont typeface="Arial"/>
              <a:buNone/>
              <a:defRPr/>
            </a:lvl1pPr>
            <a:lvl2pPr marL="457200" indent="0" rtl="0">
              <a:buFont typeface="Arial"/>
              <a:buNone/>
              <a:defRPr/>
            </a:lvl2pPr>
            <a:lvl3pPr marL="914400" indent="0" rtl="0">
              <a:buFont typeface="Arial"/>
              <a:buNone/>
              <a:defRPr/>
            </a:lvl3pPr>
            <a:lvl4pPr marL="1371600" indent="0" rtl="0">
              <a:buFont typeface="Arial"/>
              <a:buNone/>
              <a:defRPr/>
            </a:lvl4pPr>
            <a:lvl5pPr marL="1828800" indent="0" rtl="0">
              <a:buFont typeface="Arial"/>
              <a:buNone/>
              <a:defRPr/>
            </a:lvl5pPr>
            <a:lvl6pPr marL="2286000" indent="0" rtl="0">
              <a:buFont typeface="Arial"/>
              <a:buNone/>
              <a:defRPr/>
            </a:lvl6pPr>
            <a:lvl7pPr marL="2743200" indent="0" rtl="0">
              <a:buFont typeface="Arial"/>
              <a:buNone/>
              <a:defRPr/>
            </a:lvl7pPr>
            <a:lvl8pPr marL="3200400" indent="0" rtl="0">
              <a:buFont typeface="Arial"/>
              <a:buNone/>
              <a:defRPr/>
            </a:lvl8pPr>
            <a:lvl9pPr marL="3657600" indent="0" rtl="0">
              <a:buFont typeface="Arial"/>
              <a:buNone/>
              <a:defRPr/>
            </a:lvl9pPr>
          </a:lstStyle>
          <a:p>
            <a:endParaRPr/>
          </a:p>
        </p:txBody>
      </p:sp>
      <p:sp>
        <p:nvSpPr>
          <p:cNvPr id="65" name="Shape 65"/>
          <p:cNvSpPr txBox="1">
            <a:spLocks noGrp="1"/>
          </p:cNvSpPr>
          <p:nvPr>
            <p:ph type="dt" idx="10"/>
          </p:nvPr>
        </p:nvSpPr>
        <p:spPr>
          <a:xfrm>
            <a:off x="762000" y="6248400"/>
            <a:ext cx="19049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66" name="Shape 66"/>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67" name="Shape 67"/>
          <p:cNvSpPr txBox="1">
            <a:spLocks noGrp="1"/>
          </p:cNvSpPr>
          <p:nvPr>
            <p:ph type="sldNum" idx="12"/>
          </p:nvPr>
        </p:nvSpPr>
        <p:spPr>
          <a:xfrm>
            <a:off x="7086600" y="6248400"/>
            <a:ext cx="1904999" cy="457200"/>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_WITH_CAPTION_TEXT">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1792288" y="4800600"/>
            <a:ext cx="5486399" cy="566736"/>
          </a:xfrm>
          <a:prstGeom prst="rect">
            <a:avLst/>
          </a:prstGeom>
          <a:noFill/>
          <a:ln>
            <a:noFill/>
          </a:ln>
        </p:spPr>
        <p:txBody>
          <a:bodyPr lIns="91425" tIns="91425" rIns="91425" bIns="91425" anchor="b" anchorCtr="0"/>
          <a:lstStyle>
            <a:lvl1pPr algn="l"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70" name="Shape 70"/>
          <p:cNvSpPr>
            <a:spLocks noGrp="1"/>
          </p:cNvSpPr>
          <p:nvPr>
            <p:ph type="pic" idx="2"/>
          </p:nvPr>
        </p:nvSpPr>
        <p:spPr>
          <a:xfrm>
            <a:off x="1792288" y="612775"/>
            <a:ext cx="5486399" cy="4114800"/>
          </a:xfrm>
          <a:prstGeom prst="rect">
            <a:avLst/>
          </a:prstGeom>
          <a:noFill/>
          <a:ln>
            <a:noFill/>
          </a:ln>
        </p:spPr>
      </p:sp>
      <p:sp>
        <p:nvSpPr>
          <p:cNvPr id="71" name="Shape 71"/>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indent="0" rtl="0">
              <a:buFont typeface="Arial"/>
              <a:buNone/>
              <a:defRPr/>
            </a:lvl1pPr>
            <a:lvl2pPr marL="457200" indent="0" rtl="0">
              <a:buFont typeface="Arial"/>
              <a:buNone/>
              <a:defRPr/>
            </a:lvl2pPr>
            <a:lvl3pPr marL="914400" indent="0" rtl="0">
              <a:buFont typeface="Arial"/>
              <a:buNone/>
              <a:defRPr/>
            </a:lvl3pPr>
            <a:lvl4pPr marL="1371600" indent="0" rtl="0">
              <a:buFont typeface="Arial"/>
              <a:buNone/>
              <a:defRPr/>
            </a:lvl4pPr>
            <a:lvl5pPr marL="1828800" indent="0" rtl="0">
              <a:buFont typeface="Arial"/>
              <a:buNone/>
              <a:defRPr/>
            </a:lvl5pPr>
            <a:lvl6pPr marL="2286000" indent="0" rtl="0">
              <a:buFont typeface="Arial"/>
              <a:buNone/>
              <a:defRPr/>
            </a:lvl6pPr>
            <a:lvl7pPr marL="2743200" indent="0" rtl="0">
              <a:buFont typeface="Arial"/>
              <a:buNone/>
              <a:defRPr/>
            </a:lvl7pPr>
            <a:lvl8pPr marL="3200400" indent="0" rtl="0">
              <a:buFont typeface="Arial"/>
              <a:buNone/>
              <a:defRPr/>
            </a:lvl8pPr>
            <a:lvl9pPr marL="3657600" indent="0" rtl="0">
              <a:buFont typeface="Arial"/>
              <a:buNone/>
              <a:defRPr/>
            </a:lvl9pPr>
          </a:lstStyle>
          <a:p>
            <a:endParaRPr/>
          </a:p>
        </p:txBody>
      </p:sp>
      <p:sp>
        <p:nvSpPr>
          <p:cNvPr id="72" name="Shape 72"/>
          <p:cNvSpPr txBox="1">
            <a:spLocks noGrp="1"/>
          </p:cNvSpPr>
          <p:nvPr>
            <p:ph type="dt" idx="10"/>
          </p:nvPr>
        </p:nvSpPr>
        <p:spPr>
          <a:xfrm>
            <a:off x="762000" y="6248400"/>
            <a:ext cx="19049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73" name="Shape 73"/>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74" name="Shape 74"/>
          <p:cNvSpPr txBox="1">
            <a:spLocks noGrp="1"/>
          </p:cNvSpPr>
          <p:nvPr>
            <p:ph type="sldNum" idx="12"/>
          </p:nvPr>
        </p:nvSpPr>
        <p:spPr>
          <a:xfrm>
            <a:off x="7086600" y="6248400"/>
            <a:ext cx="1904999" cy="457200"/>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
        <p:cNvGrpSpPr/>
        <p:nvPr/>
      </p:nvGrpSpPr>
      <p:grpSpPr>
        <a:xfrm>
          <a:off x="0" y="0"/>
          <a:ext cx="0" cy="0"/>
          <a:chOff x="0" y="0"/>
          <a:chExt cx="0" cy="0"/>
        </a:xfrm>
      </p:grpSpPr>
      <p:sp>
        <p:nvSpPr>
          <p:cNvPr id="9" name="Shape 9"/>
          <p:cNvSpPr txBox="1">
            <a:spLocks noGrp="1"/>
          </p:cNvSpPr>
          <p:nvPr>
            <p:ph type="title"/>
          </p:nvPr>
        </p:nvSpPr>
        <p:spPr>
          <a:xfrm>
            <a:off x="1447800" y="228600"/>
            <a:ext cx="6172199" cy="1143000"/>
          </a:xfrm>
          <a:prstGeom prst="rect">
            <a:avLst/>
          </a:prstGeom>
          <a:noFill/>
          <a:ln>
            <a:noFill/>
          </a:ln>
        </p:spPr>
        <p:txBody>
          <a:bodyPr lIns="91425" tIns="91425" rIns="91425" bIns="91425" anchor="ctr" anchorCtr="0"/>
          <a:lstStyle>
            <a:lvl1pPr marL="0" marR="0" indent="0" algn="l" rtl="0">
              <a:lnSpc>
                <a:spcPct val="100000"/>
              </a:lnSpc>
              <a:spcBef>
                <a:spcPts val="0"/>
              </a:spcBef>
              <a:spcAft>
                <a:spcPts val="0"/>
              </a:spcAft>
              <a:buClr>
                <a:schemeClr val="dk2"/>
              </a:buClr>
              <a:buFont typeface="Arial"/>
              <a:buNone/>
              <a:defRPr/>
            </a:lvl1pPr>
            <a:lvl2pPr marL="0" marR="0" indent="0" algn="l" rtl="0">
              <a:lnSpc>
                <a:spcPct val="100000"/>
              </a:lnSpc>
              <a:spcBef>
                <a:spcPts val="0"/>
              </a:spcBef>
              <a:spcAft>
                <a:spcPts val="0"/>
              </a:spcAft>
              <a:buClr>
                <a:schemeClr val="dk2"/>
              </a:buClr>
              <a:buFont typeface="Arial"/>
              <a:buNone/>
              <a:defRPr/>
            </a:lvl2pPr>
            <a:lvl3pPr marL="0" marR="0" indent="0" algn="l" rtl="0">
              <a:spcBef>
                <a:spcPts val="0"/>
              </a:spcBef>
              <a:spcAft>
                <a:spcPts val="0"/>
              </a:spcAft>
              <a:defRPr/>
            </a:lvl3pPr>
            <a:lvl4pPr marL="0" marR="0" indent="0" algn="l" rtl="0">
              <a:spcBef>
                <a:spcPts val="0"/>
              </a:spcBef>
              <a:spcAft>
                <a:spcPts val="0"/>
              </a:spcAft>
              <a:defRPr/>
            </a:lvl4pPr>
            <a:lvl5pPr marL="0" marR="0" indent="0" algn="l" rtl="0">
              <a:spcBef>
                <a:spcPts val="0"/>
              </a:spcBef>
              <a:spcAft>
                <a:spcPts val="0"/>
              </a:spcAft>
              <a:defRPr/>
            </a:lvl5pPr>
            <a:lvl6pPr marL="457200" marR="0" indent="0" algn="l" rtl="0">
              <a:spcBef>
                <a:spcPts val="0"/>
              </a:spcBef>
              <a:spcAft>
                <a:spcPts val="0"/>
              </a:spcAft>
              <a:defRPr/>
            </a:lvl6pPr>
            <a:lvl7pPr marL="914400" marR="0" indent="0" algn="l" rtl="0">
              <a:spcBef>
                <a:spcPts val="0"/>
              </a:spcBef>
              <a:spcAft>
                <a:spcPts val="0"/>
              </a:spcAft>
              <a:defRPr/>
            </a:lvl7pPr>
            <a:lvl8pPr marL="1371600" marR="0" indent="0" algn="l" rtl="0">
              <a:spcBef>
                <a:spcPts val="0"/>
              </a:spcBef>
              <a:spcAft>
                <a:spcPts val="0"/>
              </a:spcAft>
              <a:defRPr/>
            </a:lvl8pPr>
            <a:lvl9pPr marL="1828800" marR="0" indent="0" algn="l" rtl="0">
              <a:spcBef>
                <a:spcPts val="0"/>
              </a:spcBef>
              <a:spcAft>
                <a:spcPts val="0"/>
              </a:spcAft>
              <a:defRPr/>
            </a:lvl9pPr>
          </a:lstStyle>
          <a:p>
            <a:endParaRPr/>
          </a:p>
        </p:txBody>
      </p:sp>
      <p:sp>
        <p:nvSpPr>
          <p:cNvPr id="10" name="Shape 10"/>
          <p:cNvSpPr txBox="1">
            <a:spLocks noGrp="1"/>
          </p:cNvSpPr>
          <p:nvPr>
            <p:ph type="body" idx="1"/>
          </p:nvPr>
        </p:nvSpPr>
        <p:spPr>
          <a:xfrm>
            <a:off x="685800" y="1676400"/>
            <a:ext cx="7772400" cy="4419599"/>
          </a:xfrm>
          <a:prstGeom prst="rect">
            <a:avLst/>
          </a:prstGeom>
          <a:noFill/>
          <a:ln>
            <a:noFill/>
          </a:ln>
        </p:spPr>
        <p:txBody>
          <a:bodyPr lIns="91425" tIns="91425" rIns="91425" bIns="91425" anchor="t" anchorCtr="0"/>
          <a:lstStyle>
            <a:lvl1pPr marL="342900" marR="0" indent="-63500" algn="l" rtl="0">
              <a:lnSpc>
                <a:spcPct val="100000"/>
              </a:lnSpc>
              <a:spcBef>
                <a:spcPts val="560"/>
              </a:spcBef>
              <a:spcAft>
                <a:spcPts val="0"/>
              </a:spcAft>
              <a:buClr>
                <a:schemeClr val="dk1"/>
              </a:buClr>
              <a:buFont typeface="Arial"/>
              <a:buChar char="•"/>
              <a:defRPr/>
            </a:lvl1pPr>
            <a:lvl2pPr marL="742950" marR="0" indent="-44450" algn="l" rtl="0">
              <a:lnSpc>
                <a:spcPct val="100000"/>
              </a:lnSpc>
              <a:spcBef>
                <a:spcPts val="480"/>
              </a:spcBef>
              <a:spcAft>
                <a:spcPts val="0"/>
              </a:spcAft>
              <a:buClr>
                <a:schemeClr val="dk1"/>
              </a:buClr>
              <a:buFont typeface="Arial"/>
              <a:buChar char="•"/>
              <a:defRPr/>
            </a:lvl2pPr>
            <a:lvl3pPr marL="1143000" marR="0" indent="-25400" algn="l" rtl="0">
              <a:lnSpc>
                <a:spcPct val="100000"/>
              </a:lnSpc>
              <a:spcBef>
                <a:spcPts val="400"/>
              </a:spcBef>
              <a:spcAft>
                <a:spcPts val="0"/>
              </a:spcAft>
              <a:buClr>
                <a:schemeClr val="dk1"/>
              </a:buClr>
              <a:buFont typeface="Arial"/>
              <a:buChar char="•"/>
              <a:defRPr/>
            </a:lvl3pPr>
            <a:lvl4pPr marL="1600200" marR="0" indent="-25400" algn="l" rtl="0">
              <a:lnSpc>
                <a:spcPct val="100000"/>
              </a:lnSpc>
              <a:spcBef>
                <a:spcPts val="400"/>
              </a:spcBef>
              <a:spcAft>
                <a:spcPts val="0"/>
              </a:spcAft>
              <a:buClr>
                <a:schemeClr val="dk1"/>
              </a:buClr>
              <a:buFont typeface="Arial"/>
              <a:buChar char="•"/>
              <a:defRPr/>
            </a:lvl4pPr>
            <a:lvl5pPr marL="2057400" marR="0" indent="-25400" algn="l" rtl="0">
              <a:lnSpc>
                <a:spcPct val="100000"/>
              </a:lnSpc>
              <a:spcBef>
                <a:spcPts val="400"/>
              </a:spcBef>
              <a:spcAft>
                <a:spcPts val="0"/>
              </a:spcAft>
              <a:buClr>
                <a:schemeClr val="dk1"/>
              </a:buClr>
              <a:buFont typeface="Arial"/>
              <a:buChar char="•"/>
              <a:defRPr/>
            </a:lvl5pPr>
            <a:lvl6pPr marL="2514600" marR="0" indent="-25400" algn="l" rtl="0">
              <a:lnSpc>
                <a:spcPct val="100000"/>
              </a:lnSpc>
              <a:spcBef>
                <a:spcPts val="400"/>
              </a:spcBef>
              <a:spcAft>
                <a:spcPts val="0"/>
              </a:spcAft>
              <a:buClr>
                <a:schemeClr val="dk1"/>
              </a:buClr>
              <a:buFont typeface="Arial"/>
              <a:buChar char="•"/>
              <a:defRPr/>
            </a:lvl6pPr>
            <a:lvl7pPr marL="2971800" marR="0" indent="-25400" algn="l" rtl="0">
              <a:lnSpc>
                <a:spcPct val="100000"/>
              </a:lnSpc>
              <a:spcBef>
                <a:spcPts val="400"/>
              </a:spcBef>
              <a:spcAft>
                <a:spcPts val="0"/>
              </a:spcAft>
              <a:buClr>
                <a:schemeClr val="dk1"/>
              </a:buClr>
              <a:buFont typeface="Arial"/>
              <a:buChar char="•"/>
              <a:defRPr/>
            </a:lvl7pPr>
            <a:lvl8pPr marL="3429000" marR="0" indent="-25400" algn="l" rtl="0">
              <a:lnSpc>
                <a:spcPct val="100000"/>
              </a:lnSpc>
              <a:spcBef>
                <a:spcPts val="400"/>
              </a:spcBef>
              <a:spcAft>
                <a:spcPts val="0"/>
              </a:spcAft>
              <a:buClr>
                <a:schemeClr val="dk1"/>
              </a:buClr>
              <a:buFont typeface="Arial"/>
              <a:buChar char="•"/>
              <a:defRPr/>
            </a:lvl8pPr>
            <a:lvl9pPr marL="3886200" marR="0" indent="-25400" algn="l" rtl="0">
              <a:lnSpc>
                <a:spcPct val="100000"/>
              </a:lnSpc>
              <a:spcBef>
                <a:spcPts val="400"/>
              </a:spcBef>
              <a:spcAft>
                <a:spcPts val="0"/>
              </a:spcAft>
              <a:buClr>
                <a:schemeClr val="dk1"/>
              </a:buClr>
              <a:buFont typeface="Arial"/>
              <a:buChar char="•"/>
              <a:defRPr/>
            </a:lvl9pPr>
          </a:lstStyle>
          <a:p>
            <a:endParaRPr/>
          </a:p>
        </p:txBody>
      </p:sp>
      <p:sp>
        <p:nvSpPr>
          <p:cNvPr id="11" name="Shape 11"/>
          <p:cNvSpPr txBox="1">
            <a:spLocks noGrp="1"/>
          </p:cNvSpPr>
          <p:nvPr>
            <p:ph type="dt" idx="10"/>
          </p:nvPr>
        </p:nvSpPr>
        <p:spPr>
          <a:xfrm>
            <a:off x="762000" y="6248400"/>
            <a:ext cx="19049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12" name="Shape 12"/>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13" name="Shape 13"/>
          <p:cNvSpPr txBox="1">
            <a:spLocks noGrp="1"/>
          </p:cNvSpPr>
          <p:nvPr>
            <p:ph type="sldNum" idx="12"/>
          </p:nvPr>
        </p:nvSpPr>
        <p:spPr>
          <a:xfrm>
            <a:off x="7086600" y="6248400"/>
            <a:ext cx="1904999" cy="457200"/>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cxnSp>
        <p:nvCxnSpPr>
          <p:cNvPr id="14" name="Shape 14"/>
          <p:cNvCxnSpPr/>
          <p:nvPr/>
        </p:nvCxnSpPr>
        <p:spPr>
          <a:xfrm>
            <a:off x="228600" y="1524000"/>
            <a:ext cx="8686800" cy="0"/>
          </a:xfrm>
          <a:prstGeom prst="straightConnector1">
            <a:avLst/>
          </a:prstGeom>
          <a:noFill/>
          <a:ln w="57150" cap="flat">
            <a:solidFill>
              <a:srgbClr val="FF3300"/>
            </a:solidFill>
            <a:prstDash val="solid"/>
            <a:round/>
            <a:headEnd type="none" w="med" len="med"/>
            <a:tailEnd type="none" w="med" len="med"/>
          </a:ln>
        </p:spPr>
      </p:cxnSp>
      <p:pic>
        <p:nvPicPr>
          <p:cNvPr id="15" name="Shape 15"/>
          <p:cNvPicPr preferRelativeResize="0"/>
          <p:nvPr/>
        </p:nvPicPr>
        <p:blipFill>
          <a:blip r:embed="rId15"/>
          <a:stretch>
            <a:fillRect/>
          </a:stretch>
        </p:blipFill>
        <p:spPr>
          <a:xfrm>
            <a:off x="228600" y="228600"/>
            <a:ext cx="1176338" cy="1177923"/>
          </a:xfrm>
          <a:prstGeom prst="rect">
            <a:avLst/>
          </a:prstGeom>
        </p:spPr>
      </p:pic>
      <p:pic>
        <p:nvPicPr>
          <p:cNvPr id="16" name="Shape 16"/>
          <p:cNvPicPr preferRelativeResize="0"/>
          <p:nvPr/>
        </p:nvPicPr>
        <p:blipFill>
          <a:blip r:embed="rId16"/>
          <a:stretch>
            <a:fillRect/>
          </a:stretch>
        </p:blipFill>
        <p:spPr>
          <a:xfrm>
            <a:off x="7696200" y="228600"/>
            <a:ext cx="1219198" cy="1212848"/>
          </a:xfrm>
          <a:prstGeom prst="rect">
            <a:avLst/>
          </a:prstGeom>
        </p:spPr>
      </p:pic>
      <p:sp>
        <p:nvSpPr>
          <p:cNvPr id="17" name="Shape 17"/>
          <p:cNvSpPr txBox="1"/>
          <p:nvPr/>
        </p:nvSpPr>
        <p:spPr>
          <a:xfrm rot="-2700000">
            <a:off x="6248399" y="5105398"/>
            <a:ext cx="2895600" cy="701674"/>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DDDDDD"/>
              </a:buClr>
              <a:buSzPct val="25000"/>
              <a:buFont typeface="Times New Roman"/>
              <a:buNone/>
            </a:pPr>
            <a:r>
              <a:rPr lang="en-US" sz="4000" b="0" i="0" u="none" strike="noStrike" cap="none" baseline="0">
                <a:solidFill>
                  <a:srgbClr val="DDDDDD"/>
                </a:solidFill>
                <a:latin typeface="Times New Roman"/>
                <a:ea typeface="Times New Roman"/>
                <a:cs typeface="Times New Roman"/>
                <a:sym typeface="Times New Roman"/>
                <a:rtl val="0"/>
              </a:rPr>
              <a:t>    </a:t>
            </a: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Shape 98"/>
          <p:cNvSpPr txBox="1"/>
          <p:nvPr/>
        </p:nvSpPr>
        <p:spPr>
          <a:xfrm>
            <a:off x="713981" y="1600200"/>
            <a:ext cx="7992899" cy="2003400"/>
          </a:xfrm>
          <a:prstGeom prst="rect">
            <a:avLst/>
          </a:prstGeom>
          <a:noFill/>
          <a:ln>
            <a:noFill/>
          </a:ln>
        </p:spPr>
        <p:txBody>
          <a:bodyPr lIns="91425" tIns="45700" rIns="91425" bIns="45700" anchor="ctr" anchorCtr="0">
            <a:noAutofit/>
          </a:bodyPr>
          <a:lstStyle/>
          <a:p>
            <a:pPr lvl="0" algn="ctr">
              <a:buClr>
                <a:schemeClr val="dk2"/>
              </a:buClr>
              <a:buSzPct val="25000"/>
            </a:pPr>
            <a:r>
              <a:rPr lang="en-US" sz="3600" b="1" dirty="0">
                <a:solidFill>
                  <a:schemeClr val="dk2"/>
                </a:solidFill>
              </a:rPr>
              <a:t>Privacy Act Statements</a:t>
            </a:r>
            <a:endParaRPr lang="en-US" sz="3600" b="0" i="0" u="none" strike="noStrike" cap="none" baseline="0" dirty="0">
              <a:solidFill>
                <a:schemeClr val="dk2"/>
              </a:solidFill>
              <a:latin typeface="Arial"/>
              <a:ea typeface="Arial"/>
              <a:cs typeface="Arial"/>
              <a:sym typeface="Arial"/>
              <a:rtl val="0"/>
            </a:endParaRPr>
          </a:p>
        </p:txBody>
      </p:sp>
      <p:sp>
        <p:nvSpPr>
          <p:cNvPr id="99" name="Shape 99"/>
          <p:cNvSpPr txBox="1">
            <a:spLocks noGrp="1"/>
          </p:cNvSpPr>
          <p:nvPr>
            <p:ph type="subTitle" idx="1"/>
          </p:nvPr>
        </p:nvSpPr>
        <p:spPr>
          <a:xfrm>
            <a:off x="1461650" y="4059325"/>
            <a:ext cx="6400799" cy="838198"/>
          </a:xfrm>
          <a:prstGeom prst="rect">
            <a:avLst/>
          </a:prstGeom>
          <a:noFill/>
          <a:ln>
            <a:noFill/>
          </a:ln>
        </p:spPr>
        <p:txBody>
          <a:bodyPr lIns="91425" tIns="45700" rIns="91425" bIns="45700" anchor="t" anchorCtr="0">
            <a:noAutofit/>
          </a:bodyPr>
          <a:lstStyle/>
          <a:p>
            <a:r>
              <a:rPr lang="en-US" sz="2400" b="0" i="0" u="none" strike="noStrike" cap="none" baseline="0" dirty="0">
                <a:solidFill>
                  <a:schemeClr val="dk1"/>
                </a:solidFill>
                <a:latin typeface="Arial"/>
                <a:ea typeface="Arial"/>
                <a:cs typeface="Arial"/>
                <a:sym typeface="Arial"/>
                <a:rtl val="0"/>
              </a:rPr>
              <a:t>By</a:t>
            </a:r>
            <a:r>
              <a:rPr lang="en-US" sz="2400" b="0" i="0" u="none" strike="noStrike" cap="none" dirty="0">
                <a:solidFill>
                  <a:schemeClr val="dk1"/>
                </a:solidFill>
                <a:latin typeface="Arial"/>
                <a:ea typeface="Arial"/>
                <a:cs typeface="Arial"/>
                <a:sym typeface="Arial"/>
                <a:rtl val="0"/>
              </a:rPr>
              <a:t> Mark Graff, NOAA Bureau Chief Privacy Officer (BCPO), OCIO/CDO</a:t>
            </a:r>
          </a:p>
          <a:p>
            <a:r>
              <a:rPr lang="en-US" sz="2400" dirty="0">
                <a:solidFill>
                  <a:schemeClr val="dk1"/>
                </a:solidFill>
              </a:rPr>
              <a:t>April 25, 2023</a:t>
            </a:r>
            <a:endParaRPr lang="en-US" sz="2400" b="0" i="0" u="none" strike="noStrike" cap="none" baseline="0" dirty="0">
              <a:solidFill>
                <a:schemeClr val="dk1"/>
              </a:solidFill>
              <a:latin typeface="Arial"/>
              <a:ea typeface="Arial"/>
              <a:cs typeface="Arial"/>
              <a:sym typeface="Arial"/>
              <a:rtl val="0"/>
            </a:endParaRPr>
          </a:p>
        </p:txBody>
      </p:sp>
      <p:sp>
        <p:nvSpPr>
          <p:cNvPr id="100" name="Shape 100"/>
          <p:cNvSpPr txBox="1">
            <a:spLocks noGrp="1"/>
          </p:cNvSpPr>
          <p:nvPr>
            <p:ph type="sldNum" idx="12"/>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r>
              <a:rPr lang="en-US" sz="800" b="0" i="0" u="none" strike="noStrike" cap="none" baseline="0">
                <a:solidFill>
                  <a:schemeClr val="dk1"/>
                </a:solidFill>
                <a:latin typeface="Arial"/>
                <a:ea typeface="Arial"/>
                <a:cs typeface="Arial"/>
                <a:sym typeface="Arial"/>
                <a:rtl val="0"/>
              </a:rPr>
              <a:t> </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Common Concerns</a:t>
            </a:r>
            <a:endParaRPr lang="en-US" b="1" dirty="0"/>
          </a:p>
        </p:txBody>
      </p:sp>
      <p:sp>
        <p:nvSpPr>
          <p:cNvPr id="3" name="Text Placeholder 2"/>
          <p:cNvSpPr>
            <a:spLocks noGrp="1"/>
          </p:cNvSpPr>
          <p:nvPr>
            <p:ph type="body" idx="1"/>
          </p:nvPr>
        </p:nvSpPr>
        <p:spPr/>
        <p:txBody>
          <a:bodyPr/>
          <a:lstStyle/>
          <a:p>
            <a:pPr marL="279400" indent="0">
              <a:buNone/>
            </a:pPr>
            <a:r>
              <a:rPr lang="en-US" sz="2400" dirty="0"/>
              <a:t>Agencies cannot list a collection as voluntary, but then make the collection mandatory as a condition of employment without including it in the PAS.  </a:t>
            </a:r>
          </a:p>
        </p:txBody>
      </p:sp>
    </p:spTree>
    <p:extLst>
      <p:ext uri="{BB962C8B-B14F-4D97-AF65-F5344CB8AC3E}">
        <p14:creationId xmlns:p14="http://schemas.microsoft.com/office/powerpoint/2010/main" val="12753581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Common Concerns</a:t>
            </a:r>
            <a:endParaRPr lang="en-US" b="1" dirty="0"/>
          </a:p>
        </p:txBody>
      </p:sp>
      <p:sp>
        <p:nvSpPr>
          <p:cNvPr id="3" name="Text Placeholder 2"/>
          <p:cNvSpPr>
            <a:spLocks noGrp="1"/>
          </p:cNvSpPr>
          <p:nvPr>
            <p:ph type="body" idx="1"/>
          </p:nvPr>
        </p:nvSpPr>
        <p:spPr/>
        <p:txBody>
          <a:bodyPr/>
          <a:lstStyle/>
          <a:p>
            <a:pPr marL="279400" indent="0">
              <a:buNone/>
            </a:pPr>
            <a:r>
              <a:rPr lang="en-US" sz="2400" dirty="0"/>
              <a:t>Failure to give proper notice at the time of the collection precludes the agency from later relying on routine uses.  Similarly, it prevents the agency from being able to share the PII with other agencies.</a:t>
            </a:r>
          </a:p>
          <a:p>
            <a:pPr marL="279400" indent="0">
              <a:buNone/>
            </a:pPr>
            <a:endParaRPr lang="en-US" sz="2400" dirty="0"/>
          </a:p>
          <a:p>
            <a:pPr marL="279400" indent="0">
              <a:buNone/>
            </a:pPr>
            <a:r>
              <a:rPr lang="en-US" sz="2400" dirty="0"/>
              <a:t>  </a:t>
            </a:r>
          </a:p>
        </p:txBody>
      </p:sp>
      <p:pic>
        <p:nvPicPr>
          <p:cNvPr id="4" name="Picture 3">
            <a:extLst>
              <a:ext uri="{FF2B5EF4-FFF2-40B4-BE49-F238E27FC236}">
                <a16:creationId xmlns:a16="http://schemas.microsoft.com/office/drawing/2014/main" id="{DD335901-0CCB-4533-9FD5-85A772A08031}"/>
              </a:ext>
            </a:extLst>
          </p:cNvPr>
          <p:cNvPicPr>
            <a:picLocks noChangeAspect="1"/>
          </p:cNvPicPr>
          <p:nvPr/>
        </p:nvPicPr>
        <p:blipFill>
          <a:blip r:embed="rId3"/>
          <a:stretch>
            <a:fillRect/>
          </a:stretch>
        </p:blipFill>
        <p:spPr>
          <a:xfrm>
            <a:off x="2834690" y="3276600"/>
            <a:ext cx="3474620" cy="3474620"/>
          </a:xfrm>
          <a:prstGeom prst="rect">
            <a:avLst/>
          </a:prstGeom>
        </p:spPr>
      </p:pic>
    </p:spTree>
    <p:extLst>
      <p:ext uri="{BB962C8B-B14F-4D97-AF65-F5344CB8AC3E}">
        <p14:creationId xmlns:p14="http://schemas.microsoft.com/office/powerpoint/2010/main" val="2784769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Common Concerns</a:t>
            </a:r>
            <a:endParaRPr lang="en-US" b="1" dirty="0"/>
          </a:p>
        </p:txBody>
      </p:sp>
      <p:sp>
        <p:nvSpPr>
          <p:cNvPr id="3" name="Text Placeholder 2"/>
          <p:cNvSpPr>
            <a:spLocks noGrp="1"/>
          </p:cNvSpPr>
          <p:nvPr>
            <p:ph type="body" idx="1"/>
          </p:nvPr>
        </p:nvSpPr>
        <p:spPr/>
        <p:txBody>
          <a:bodyPr/>
          <a:lstStyle/>
          <a:p>
            <a:pPr marL="279400" indent="0">
              <a:buNone/>
            </a:pPr>
            <a:r>
              <a:rPr lang="en-US" sz="2400" dirty="0"/>
              <a:t>Often the (e)(3) requirement is related to the (e)(2) requirement of being reasonably practicable to collect the PII directly from the individual—and thus provide the individual  PAS.  PII collected as part of the investigation often cannot be collected directly from the individual, and as such, also will not have an accompanying PAS.  </a:t>
            </a:r>
          </a:p>
        </p:txBody>
      </p:sp>
    </p:spTree>
    <p:extLst>
      <p:ext uri="{BB962C8B-B14F-4D97-AF65-F5344CB8AC3E}">
        <p14:creationId xmlns:p14="http://schemas.microsoft.com/office/powerpoint/2010/main" val="40586516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Shape 183"/>
          <p:cNvSpPr txBox="1">
            <a:spLocks noGrp="1"/>
          </p:cNvSpPr>
          <p:nvPr>
            <p:ph type="title"/>
          </p:nvPr>
        </p:nvSpPr>
        <p:spPr>
          <a:xfrm>
            <a:off x="1447800" y="228600"/>
            <a:ext cx="6172199" cy="1143000"/>
          </a:xfrm>
          <a:prstGeom prst="rect">
            <a:avLst/>
          </a:prstGeom>
          <a:noFill/>
          <a:ln>
            <a:noFill/>
          </a:ln>
        </p:spPr>
        <p:txBody>
          <a:bodyPr lIns="91425" tIns="91425" rIns="91425" bIns="91425"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3200" b="1" i="0" u="none" strike="noStrike" cap="none" baseline="0" dirty="0">
                <a:solidFill>
                  <a:schemeClr val="dk2"/>
                </a:solidFill>
                <a:latin typeface="Arial"/>
                <a:ea typeface="Arial"/>
                <a:cs typeface="Arial"/>
                <a:sym typeface="Arial"/>
                <a:rtl val="0"/>
              </a:rPr>
              <a:t>QUESTIONS?</a:t>
            </a:r>
          </a:p>
        </p:txBody>
      </p:sp>
      <p:sp>
        <p:nvSpPr>
          <p:cNvPr id="184" name="Shape 184"/>
          <p:cNvSpPr txBox="1">
            <a:spLocks noGrp="1"/>
          </p:cNvSpPr>
          <p:nvPr>
            <p:ph type="body" idx="1"/>
          </p:nvPr>
        </p:nvSpPr>
        <p:spPr>
          <a:xfrm>
            <a:off x="685800" y="1676400"/>
            <a:ext cx="7772400" cy="4419599"/>
          </a:xfrm>
          <a:prstGeom prst="rect">
            <a:avLst/>
          </a:prstGeom>
          <a:noFill/>
          <a:ln>
            <a:noFill/>
          </a:ln>
        </p:spPr>
        <p:txBody>
          <a:bodyPr lIns="91425" tIns="91425" rIns="91425" bIns="91425" anchor="t" anchorCtr="0">
            <a:noAutofit/>
          </a:bodyPr>
          <a:lstStyle/>
          <a:p>
            <a:pPr marL="279400" indent="0" algn="ctr">
              <a:buNone/>
            </a:pPr>
            <a:endParaRPr lang="en-US" sz="5400" b="1" dirty="0">
              <a:rtl val="0"/>
            </a:endParaRPr>
          </a:p>
          <a:p>
            <a:pPr marL="279400" indent="0" algn="ctr">
              <a:buNone/>
            </a:pPr>
            <a:endParaRPr lang="en-US" sz="5400" b="1" dirty="0"/>
          </a:p>
          <a:p>
            <a:pPr marL="279400" indent="0" algn="ctr">
              <a:buNone/>
            </a:pPr>
            <a:r>
              <a:rPr lang="en-US" sz="5400" b="1" dirty="0">
                <a:rtl val="0"/>
              </a:rPr>
              <a:t>QUESTIONS?</a:t>
            </a:r>
          </a:p>
        </p:txBody>
      </p:sp>
    </p:spTree>
    <p:extLst>
      <p:ext uri="{BB962C8B-B14F-4D97-AF65-F5344CB8AC3E}">
        <p14:creationId xmlns:p14="http://schemas.microsoft.com/office/powerpoint/2010/main" val="1467559740"/>
      </p:ext>
    </p:extLst>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Shape 107"/>
          <p:cNvSpPr txBox="1">
            <a:spLocks noGrp="1"/>
          </p:cNvSpPr>
          <p:nvPr>
            <p:ph type="title"/>
          </p:nvPr>
        </p:nvSpPr>
        <p:spPr>
          <a:xfrm>
            <a:off x="1447800" y="228600"/>
            <a:ext cx="6172199"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3200" b="1" dirty="0">
                <a:solidFill>
                  <a:schemeClr val="dk2"/>
                </a:solidFill>
              </a:rPr>
              <a:t>Course Overview</a:t>
            </a:r>
            <a:endParaRPr lang="en-US" sz="3200" b="1" i="0" u="none" strike="noStrike" cap="none" baseline="0" dirty="0">
              <a:solidFill>
                <a:schemeClr val="dk2"/>
              </a:solidFill>
              <a:latin typeface="Arial"/>
              <a:ea typeface="Arial"/>
              <a:cs typeface="Arial"/>
              <a:sym typeface="Arial"/>
              <a:rtl val="0"/>
            </a:endParaRPr>
          </a:p>
        </p:txBody>
      </p:sp>
      <p:sp>
        <p:nvSpPr>
          <p:cNvPr id="108" name="Shape 108"/>
          <p:cNvSpPr txBox="1">
            <a:spLocks noGrp="1"/>
          </p:cNvSpPr>
          <p:nvPr>
            <p:ph type="body" idx="1"/>
          </p:nvPr>
        </p:nvSpPr>
        <p:spPr>
          <a:xfrm>
            <a:off x="762000" y="1777525"/>
            <a:ext cx="7772400" cy="4419599"/>
          </a:xfrm>
          <a:prstGeom prst="rect">
            <a:avLst/>
          </a:prstGeom>
          <a:noFill/>
          <a:ln>
            <a:noFill/>
          </a:ln>
        </p:spPr>
        <p:txBody>
          <a:bodyPr lIns="91425" tIns="45700" rIns="91425" bIns="45700" anchor="t" anchorCtr="0">
            <a:noAutofit/>
          </a:bodyPr>
          <a:lstStyle/>
          <a:p>
            <a:pPr marL="0" lvl="0" indent="0">
              <a:spcBef>
                <a:spcPts val="0"/>
              </a:spcBef>
              <a:buSzPct val="101190"/>
              <a:buNone/>
            </a:pPr>
            <a:r>
              <a:rPr lang="en-US" sz="2800" dirty="0">
                <a:solidFill>
                  <a:schemeClr val="dk1"/>
                </a:solidFill>
              </a:rPr>
              <a:t>This course will outline the necessity and elements of an (e)(3) Statement, also known as a Privacy Act Statement.</a:t>
            </a:r>
            <a:endParaRPr lang="en-US" sz="2800" dirty="0">
              <a:solidFill>
                <a:schemeClr val="tx1"/>
              </a:solidFill>
            </a:endParaRPr>
          </a:p>
          <a:p>
            <a:pPr marL="0" lvl="0" indent="0">
              <a:spcBef>
                <a:spcPts val="0"/>
              </a:spcBef>
              <a:buSzPct val="101190"/>
              <a:buNone/>
            </a:pPr>
            <a:endParaRPr lang="en-US" sz="2800" b="1" dirty="0"/>
          </a:p>
          <a:p>
            <a:pPr marL="0" lvl="0" indent="0">
              <a:spcBef>
                <a:spcPts val="0"/>
              </a:spcBef>
              <a:buSzPct val="101190"/>
              <a:buNone/>
            </a:pPr>
            <a:endParaRPr lang="en-US" sz="2800" b="1" dirty="0"/>
          </a:p>
          <a:p>
            <a:pPr marL="0" lvl="0" indent="0">
              <a:spcBef>
                <a:spcPts val="0"/>
              </a:spcBef>
              <a:buSzPct val="101190"/>
              <a:buNone/>
            </a:pPr>
            <a:endParaRPr lang="en-US" sz="2800" dirty="0"/>
          </a:p>
          <a:p>
            <a:pPr marL="0" lvl="0" indent="0">
              <a:spcBef>
                <a:spcPts val="0"/>
              </a:spcBef>
              <a:buSzPct val="101190"/>
              <a:buNone/>
            </a:pPr>
            <a:endParaRPr lang="en-US" sz="2800" b="1" dirty="0"/>
          </a:p>
        </p:txBody>
      </p:sp>
      <p:sp>
        <p:nvSpPr>
          <p:cNvPr id="110" name="Shape 110"/>
          <p:cNvSpPr txBox="1">
            <a:spLocks noGrp="1"/>
          </p:cNvSpPr>
          <p:nvPr>
            <p:ph type="sldNum" idx="12"/>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r>
              <a:rPr lang="en-US" sz="800" b="0" i="0" u="none" strike="noStrike" cap="none" baseline="0">
                <a:solidFill>
                  <a:schemeClr val="dk1"/>
                </a:solidFill>
                <a:latin typeface="Arial"/>
                <a:ea typeface="Arial"/>
                <a:cs typeface="Arial"/>
                <a:sym typeface="Arial"/>
                <a:rtl val="0"/>
              </a:rPr>
              <a:t> </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Shape 116"/>
          <p:cNvSpPr txBox="1">
            <a:spLocks noGrp="1"/>
          </p:cNvSpPr>
          <p:nvPr>
            <p:ph type="title"/>
          </p:nvPr>
        </p:nvSpPr>
        <p:spPr>
          <a:xfrm>
            <a:off x="1447800" y="228600"/>
            <a:ext cx="6172199"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3600" b="1" dirty="0">
                <a:solidFill>
                  <a:schemeClr val="dk2"/>
                </a:solidFill>
              </a:rPr>
              <a:t>Course </a:t>
            </a:r>
            <a:r>
              <a:rPr lang="en-US" sz="3600" b="1" i="0" u="none" strike="noStrike" cap="none" baseline="0" dirty="0">
                <a:solidFill>
                  <a:schemeClr val="dk2"/>
                </a:solidFill>
                <a:latin typeface="Arial"/>
                <a:ea typeface="Arial"/>
                <a:cs typeface="Arial"/>
                <a:sym typeface="Arial"/>
                <a:rtl val="0"/>
              </a:rPr>
              <a:t>Outline</a:t>
            </a:r>
          </a:p>
        </p:txBody>
      </p:sp>
      <p:sp>
        <p:nvSpPr>
          <p:cNvPr id="117" name="Shape 117"/>
          <p:cNvSpPr txBox="1">
            <a:spLocks noGrp="1"/>
          </p:cNvSpPr>
          <p:nvPr>
            <p:ph type="body" idx="1"/>
          </p:nvPr>
        </p:nvSpPr>
        <p:spPr>
          <a:xfrm>
            <a:off x="152400" y="1828800"/>
            <a:ext cx="8634312" cy="3505199"/>
          </a:xfrm>
          <a:prstGeom prst="rect">
            <a:avLst/>
          </a:prstGeom>
          <a:noFill/>
          <a:ln>
            <a:noFill/>
          </a:ln>
        </p:spPr>
        <p:txBody>
          <a:bodyPr lIns="91425" tIns="45700" rIns="91425" bIns="45700" anchor="t" anchorCtr="0">
            <a:noAutofit/>
          </a:bodyPr>
          <a:lstStyle/>
          <a:p>
            <a:pPr marL="57150" indent="0">
              <a:buNone/>
            </a:pPr>
            <a:r>
              <a:rPr lang="en-US" sz="2400" b="1" i="0" u="none" strike="noStrike" cap="none" baseline="0" dirty="0">
                <a:solidFill>
                  <a:schemeClr val="dk1"/>
                </a:solidFill>
                <a:sym typeface="Arial"/>
                <a:rtl val="0"/>
              </a:rPr>
              <a:t>Primary Privacy Considerations</a:t>
            </a:r>
            <a:r>
              <a:rPr lang="en-US" sz="2400" i="0" u="none" strike="noStrike" cap="none" baseline="0" dirty="0">
                <a:solidFill>
                  <a:schemeClr val="dk1"/>
                </a:solidFill>
                <a:sym typeface="Arial"/>
                <a:rtl val="0"/>
              </a:rPr>
              <a:t>:</a:t>
            </a:r>
          </a:p>
          <a:p>
            <a:pPr marL="57150" indent="0">
              <a:buNone/>
            </a:pPr>
            <a:endParaRPr lang="en-US" sz="2400" dirty="0">
              <a:solidFill>
                <a:schemeClr val="dk1"/>
              </a:solidFill>
            </a:endParaRPr>
          </a:p>
          <a:p>
            <a:pPr marL="514350" indent="-457200">
              <a:buAutoNum type="arabicPeriod"/>
            </a:pPr>
            <a:r>
              <a:rPr lang="en-US" sz="2400" dirty="0">
                <a:solidFill>
                  <a:schemeClr val="dk1"/>
                </a:solidFill>
              </a:rPr>
              <a:t>Statutory Requirements</a:t>
            </a:r>
            <a:endParaRPr lang="en-US" sz="2400" i="0" u="none" strike="noStrike" cap="none" baseline="0" dirty="0">
              <a:solidFill>
                <a:schemeClr val="dk1"/>
              </a:solidFill>
              <a:sym typeface="Arial"/>
              <a:rtl val="0"/>
            </a:endParaRPr>
          </a:p>
          <a:p>
            <a:pPr marL="514350" indent="-457200">
              <a:buAutoNum type="arabicPeriod"/>
            </a:pPr>
            <a:r>
              <a:rPr lang="en-US" sz="2400" dirty="0">
                <a:solidFill>
                  <a:schemeClr val="dk1"/>
                </a:solidFill>
              </a:rPr>
              <a:t>Elements and Purpose</a:t>
            </a:r>
          </a:p>
          <a:p>
            <a:pPr marL="514350" indent="-457200">
              <a:buAutoNum type="arabicPeriod"/>
            </a:pPr>
            <a:r>
              <a:rPr lang="en-US" sz="2400" i="0" u="none" strike="noStrike" cap="none" baseline="0" dirty="0">
                <a:solidFill>
                  <a:schemeClr val="dk1"/>
                </a:solidFill>
                <a:sym typeface="Arial"/>
                <a:rtl val="0"/>
              </a:rPr>
              <a:t>Collections not </a:t>
            </a:r>
            <a:r>
              <a:rPr lang="en-US" sz="2400" dirty="0">
                <a:solidFill>
                  <a:schemeClr val="dk1"/>
                </a:solidFill>
              </a:rPr>
              <a:t>Requiring a PAS</a:t>
            </a:r>
            <a:endParaRPr lang="en-US" sz="2400" i="0" u="none" strike="noStrike" cap="none" baseline="0" dirty="0">
              <a:solidFill>
                <a:schemeClr val="dk1"/>
              </a:solidFill>
              <a:sym typeface="Arial"/>
              <a:rtl val="0"/>
            </a:endParaRPr>
          </a:p>
          <a:p>
            <a:pPr marL="514350" indent="-457200">
              <a:buAutoNum type="arabicPeriod"/>
            </a:pPr>
            <a:r>
              <a:rPr lang="en-US" sz="2400" dirty="0">
                <a:solidFill>
                  <a:schemeClr val="dk1"/>
                </a:solidFill>
              </a:rPr>
              <a:t>Common Concerns</a:t>
            </a:r>
          </a:p>
          <a:p>
            <a:pPr marL="514350" indent="-457200">
              <a:buAutoNum type="arabicPeriod"/>
            </a:pPr>
            <a:r>
              <a:rPr lang="en-US" sz="2400" dirty="0">
                <a:solidFill>
                  <a:schemeClr val="dk1"/>
                </a:solidFill>
              </a:rPr>
              <a:t>Questions</a:t>
            </a:r>
          </a:p>
        </p:txBody>
      </p:sp>
      <p:sp>
        <p:nvSpPr>
          <p:cNvPr id="119" name="Shape 119"/>
          <p:cNvSpPr txBox="1">
            <a:spLocks noGrp="1"/>
          </p:cNvSpPr>
          <p:nvPr>
            <p:ph type="sldNum" idx="12"/>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r>
              <a:rPr lang="en-US" sz="800" b="0" i="0" u="none" strike="noStrike" cap="none" baseline="0">
                <a:solidFill>
                  <a:schemeClr val="dk1"/>
                </a:solidFill>
                <a:latin typeface="Arial"/>
                <a:ea typeface="Arial"/>
                <a:cs typeface="Arial"/>
                <a:sym typeface="Arial"/>
                <a:rtl val="0"/>
              </a:rPr>
              <a:t> </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Statutory Requirements</a:t>
            </a:r>
            <a:endParaRPr lang="en-US" b="1" dirty="0"/>
          </a:p>
        </p:txBody>
      </p:sp>
      <p:sp>
        <p:nvSpPr>
          <p:cNvPr id="3" name="Text Placeholder 2"/>
          <p:cNvSpPr>
            <a:spLocks noGrp="1"/>
          </p:cNvSpPr>
          <p:nvPr>
            <p:ph type="body" idx="1"/>
          </p:nvPr>
        </p:nvSpPr>
        <p:spPr>
          <a:xfrm>
            <a:off x="685800" y="1676400"/>
            <a:ext cx="3924301" cy="4419599"/>
          </a:xfrm>
        </p:spPr>
        <p:txBody>
          <a:bodyPr/>
          <a:lstStyle/>
          <a:p>
            <a:pPr marL="279400" indent="0">
              <a:buNone/>
            </a:pPr>
            <a:r>
              <a:rPr lang="en-US" sz="2400" dirty="0"/>
              <a:t>The Privacy Act Statement is the required notice outlined in 5 USC 552a(e)(3).  It outlines the method for actual notice when requesting PII from individuals that will be stored within a System of Records.</a:t>
            </a:r>
          </a:p>
        </p:txBody>
      </p:sp>
      <p:pic>
        <p:nvPicPr>
          <p:cNvPr id="6" name="Picture 5">
            <a:extLst>
              <a:ext uri="{FF2B5EF4-FFF2-40B4-BE49-F238E27FC236}">
                <a16:creationId xmlns:a16="http://schemas.microsoft.com/office/drawing/2014/main" id="{7D7F2F17-16C2-4ADD-9DBE-22379A9E846D}"/>
              </a:ext>
            </a:extLst>
          </p:cNvPr>
          <p:cNvPicPr>
            <a:picLocks noChangeAspect="1"/>
          </p:cNvPicPr>
          <p:nvPr/>
        </p:nvPicPr>
        <p:blipFill rotWithShape="1">
          <a:blip r:embed="rId3"/>
          <a:srcRect l="19168" t="20196" r="27500"/>
          <a:stretch/>
        </p:blipFill>
        <p:spPr>
          <a:xfrm>
            <a:off x="4724400" y="1752600"/>
            <a:ext cx="4114800" cy="4648200"/>
          </a:xfrm>
          <a:prstGeom prst="rect">
            <a:avLst/>
          </a:prstGeom>
          <a:effectLst>
            <a:glow rad="101600">
              <a:schemeClr val="accent4">
                <a:satMod val="175000"/>
                <a:alpha val="40000"/>
              </a:schemeClr>
            </a:glow>
          </a:effectLst>
        </p:spPr>
      </p:pic>
    </p:spTree>
    <p:extLst>
      <p:ext uri="{BB962C8B-B14F-4D97-AF65-F5344CB8AC3E}">
        <p14:creationId xmlns:p14="http://schemas.microsoft.com/office/powerpoint/2010/main" val="21727352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Statutory Requirements</a:t>
            </a:r>
            <a:endParaRPr lang="en-US" b="1" dirty="0"/>
          </a:p>
        </p:txBody>
      </p:sp>
      <p:sp>
        <p:nvSpPr>
          <p:cNvPr id="3" name="Text Placeholder 2"/>
          <p:cNvSpPr>
            <a:spLocks noGrp="1"/>
          </p:cNvSpPr>
          <p:nvPr>
            <p:ph type="body" idx="1"/>
          </p:nvPr>
        </p:nvSpPr>
        <p:spPr>
          <a:xfrm>
            <a:off x="685800" y="1676400"/>
            <a:ext cx="8153400" cy="4419599"/>
          </a:xfrm>
        </p:spPr>
        <p:txBody>
          <a:bodyPr/>
          <a:lstStyle/>
          <a:p>
            <a:pPr marL="279400" indent="0">
              <a:buNone/>
            </a:pPr>
            <a:r>
              <a:rPr lang="en-US" sz="2400" dirty="0"/>
              <a:t>The notice must include the following four provisions:</a:t>
            </a:r>
          </a:p>
          <a:p>
            <a:pPr marL="279400" indent="0">
              <a:buNone/>
            </a:pPr>
            <a:endParaRPr lang="en-US" sz="2400" dirty="0"/>
          </a:p>
          <a:p>
            <a:pPr marL="736600" indent="-457200">
              <a:buAutoNum type="arabicPeriod"/>
            </a:pPr>
            <a:r>
              <a:rPr lang="en-US" sz="2400" dirty="0"/>
              <a:t>The authority behind the request for PII.</a:t>
            </a:r>
          </a:p>
          <a:p>
            <a:pPr marL="736600" indent="-457200">
              <a:buAutoNum type="arabicPeriod"/>
            </a:pPr>
            <a:r>
              <a:rPr lang="en-US" sz="2400" dirty="0"/>
              <a:t>The purpose for which the PII is intended to be used.</a:t>
            </a:r>
          </a:p>
          <a:p>
            <a:pPr marL="736600" indent="-457200">
              <a:buAutoNum type="arabicPeriod"/>
            </a:pPr>
            <a:r>
              <a:rPr lang="en-US" sz="2400" dirty="0"/>
              <a:t>The routine uses the information will be used for.</a:t>
            </a:r>
          </a:p>
          <a:p>
            <a:pPr marL="736600" indent="-457200">
              <a:buAutoNum type="arabicPeriod"/>
            </a:pPr>
            <a:r>
              <a:rPr lang="en-US" sz="2400" dirty="0"/>
              <a:t>Whether the information solicited is voluntary or mandatory and what the results would be for refusing to provide the PII.</a:t>
            </a:r>
          </a:p>
          <a:p>
            <a:pPr marL="736600" indent="-457200">
              <a:buAutoNum type="arabicPeriod"/>
            </a:pPr>
            <a:endParaRPr lang="en-US" sz="2400" dirty="0"/>
          </a:p>
        </p:txBody>
      </p:sp>
    </p:spTree>
    <p:extLst>
      <p:ext uri="{BB962C8B-B14F-4D97-AF65-F5344CB8AC3E}">
        <p14:creationId xmlns:p14="http://schemas.microsoft.com/office/powerpoint/2010/main" val="28687321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Elements and Purpose</a:t>
            </a:r>
            <a:endParaRPr lang="en-US" b="1" dirty="0"/>
          </a:p>
        </p:txBody>
      </p:sp>
      <p:sp>
        <p:nvSpPr>
          <p:cNvPr id="3" name="Text Placeholder 2"/>
          <p:cNvSpPr>
            <a:spLocks noGrp="1"/>
          </p:cNvSpPr>
          <p:nvPr>
            <p:ph type="body" idx="1"/>
          </p:nvPr>
        </p:nvSpPr>
        <p:spPr/>
        <p:txBody>
          <a:bodyPr/>
          <a:lstStyle/>
          <a:p>
            <a:pPr marL="279400" indent="0">
              <a:buNone/>
            </a:pPr>
            <a:r>
              <a:rPr lang="en-US" sz="2400" dirty="0"/>
              <a:t>The first element—outlining the authorities—needs to identify the underlying Statute, EO, or Presidential directive behind the collection.  Most agencies will also normally list the SORNs in this portion that apply to the collection.</a:t>
            </a:r>
          </a:p>
          <a:p>
            <a:pPr marL="279400" indent="0">
              <a:buNone/>
            </a:pPr>
            <a:endParaRPr lang="en-US" sz="2400" dirty="0"/>
          </a:p>
          <a:p>
            <a:pPr marL="279400" indent="0">
              <a:buNone/>
            </a:pPr>
            <a:r>
              <a:rPr lang="en-US" sz="2400" dirty="0"/>
              <a:t>The second element—the purpose—must inform the individual of how it will be used.  </a:t>
            </a:r>
          </a:p>
        </p:txBody>
      </p:sp>
    </p:spTree>
    <p:extLst>
      <p:ext uri="{BB962C8B-B14F-4D97-AF65-F5344CB8AC3E}">
        <p14:creationId xmlns:p14="http://schemas.microsoft.com/office/powerpoint/2010/main" val="11037115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Elements and Purpose</a:t>
            </a:r>
            <a:endParaRPr lang="en-US" b="1" dirty="0"/>
          </a:p>
        </p:txBody>
      </p:sp>
      <p:sp>
        <p:nvSpPr>
          <p:cNvPr id="3" name="Text Placeholder 2"/>
          <p:cNvSpPr>
            <a:spLocks noGrp="1"/>
          </p:cNvSpPr>
          <p:nvPr>
            <p:ph type="body" idx="1"/>
          </p:nvPr>
        </p:nvSpPr>
        <p:spPr/>
        <p:txBody>
          <a:bodyPr/>
          <a:lstStyle/>
          <a:p>
            <a:pPr marL="279400" indent="0">
              <a:buNone/>
            </a:pPr>
            <a:r>
              <a:rPr lang="en-US" sz="2400" dirty="0"/>
              <a:t>The third element—routine uses—should directly correlate to the SORNs that are listed in the first element.  Each of the SORNs listed will have a number of routine uses within the publication, and no routine uses should be listed that cannot be found in those SORNs.</a:t>
            </a:r>
          </a:p>
          <a:p>
            <a:pPr marL="279400" indent="0">
              <a:buNone/>
            </a:pPr>
            <a:endParaRPr lang="en-US" sz="2400" dirty="0"/>
          </a:p>
          <a:p>
            <a:pPr marL="279400" indent="0">
              <a:buNone/>
            </a:pPr>
            <a:r>
              <a:rPr lang="en-US" sz="2400" dirty="0"/>
              <a:t>The fourth element, is to allow the individual to make what OMB Guidelines referenced as informed consent on whether or not to provide their PII.  </a:t>
            </a:r>
          </a:p>
        </p:txBody>
      </p:sp>
    </p:spTree>
    <p:extLst>
      <p:ext uri="{BB962C8B-B14F-4D97-AF65-F5344CB8AC3E}">
        <p14:creationId xmlns:p14="http://schemas.microsoft.com/office/powerpoint/2010/main" val="9544176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Collections that Don’t Require a PAS</a:t>
            </a:r>
            <a:endParaRPr lang="en-US" b="1" dirty="0"/>
          </a:p>
        </p:txBody>
      </p:sp>
      <p:sp>
        <p:nvSpPr>
          <p:cNvPr id="3" name="Text Placeholder 2"/>
          <p:cNvSpPr>
            <a:spLocks noGrp="1"/>
          </p:cNvSpPr>
          <p:nvPr>
            <p:ph type="body" idx="1"/>
          </p:nvPr>
        </p:nvSpPr>
        <p:spPr/>
        <p:txBody>
          <a:bodyPr/>
          <a:lstStyle/>
          <a:p>
            <a:pPr marL="279400" indent="0">
              <a:buNone/>
            </a:pPr>
            <a:r>
              <a:rPr lang="en-US" sz="2400" dirty="0"/>
              <a:t>There are some collections that fall outside of the scope of the notice requirements.</a:t>
            </a:r>
          </a:p>
          <a:p>
            <a:pPr marL="279400" indent="0">
              <a:buNone/>
            </a:pPr>
            <a:endParaRPr lang="en-US" sz="2400" dirty="0"/>
          </a:p>
          <a:p>
            <a:pPr marL="279400" indent="0">
              <a:buNone/>
            </a:pPr>
            <a:r>
              <a:rPr lang="en-US" sz="2400" dirty="0"/>
              <a:t>Notably—if the PII will not be stored within a System of Records, no PAS is required.  </a:t>
            </a:r>
          </a:p>
        </p:txBody>
      </p:sp>
      <p:pic>
        <p:nvPicPr>
          <p:cNvPr id="4" name="Picture 3">
            <a:extLst>
              <a:ext uri="{FF2B5EF4-FFF2-40B4-BE49-F238E27FC236}">
                <a16:creationId xmlns:a16="http://schemas.microsoft.com/office/drawing/2014/main" id="{35068974-99AA-4032-A4BD-FDF12E4CF46B}"/>
              </a:ext>
            </a:extLst>
          </p:cNvPr>
          <p:cNvPicPr>
            <a:picLocks noChangeAspect="1"/>
          </p:cNvPicPr>
          <p:nvPr/>
        </p:nvPicPr>
        <p:blipFill>
          <a:blip r:embed="rId3"/>
          <a:stretch>
            <a:fillRect/>
          </a:stretch>
        </p:blipFill>
        <p:spPr>
          <a:xfrm>
            <a:off x="3124200" y="4114800"/>
            <a:ext cx="2466975" cy="1847850"/>
          </a:xfrm>
          <a:prstGeom prst="rect">
            <a:avLst/>
          </a:prstGeom>
        </p:spPr>
      </p:pic>
    </p:spTree>
    <p:extLst>
      <p:ext uri="{BB962C8B-B14F-4D97-AF65-F5344CB8AC3E}">
        <p14:creationId xmlns:p14="http://schemas.microsoft.com/office/powerpoint/2010/main" val="21086105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Collections that Don’t Require a PAS</a:t>
            </a:r>
            <a:endParaRPr lang="en-US" b="1" dirty="0"/>
          </a:p>
        </p:txBody>
      </p:sp>
      <p:sp>
        <p:nvSpPr>
          <p:cNvPr id="3" name="Text Placeholder 2"/>
          <p:cNvSpPr>
            <a:spLocks noGrp="1"/>
          </p:cNvSpPr>
          <p:nvPr>
            <p:ph type="body" idx="1"/>
          </p:nvPr>
        </p:nvSpPr>
        <p:spPr>
          <a:xfrm>
            <a:off x="250176" y="1890712"/>
            <a:ext cx="4495800" cy="4419599"/>
          </a:xfrm>
        </p:spPr>
        <p:txBody>
          <a:bodyPr/>
          <a:lstStyle/>
          <a:p>
            <a:pPr marL="279400" indent="0">
              <a:buNone/>
            </a:pPr>
            <a:r>
              <a:rPr lang="en-US" sz="2400" dirty="0"/>
              <a:t>Similarly--(e)(3)(D) does not require an agency to provide notice of the specific criminal penalty that may be imposed for failure to provide information.</a:t>
            </a:r>
          </a:p>
        </p:txBody>
      </p:sp>
      <p:pic>
        <p:nvPicPr>
          <p:cNvPr id="4" name="Picture 3">
            <a:extLst>
              <a:ext uri="{FF2B5EF4-FFF2-40B4-BE49-F238E27FC236}">
                <a16:creationId xmlns:a16="http://schemas.microsoft.com/office/drawing/2014/main" id="{D1E30B37-0527-42FA-A6C2-3AA4875C317D}"/>
              </a:ext>
            </a:extLst>
          </p:cNvPr>
          <p:cNvPicPr>
            <a:picLocks noChangeAspect="1"/>
          </p:cNvPicPr>
          <p:nvPr/>
        </p:nvPicPr>
        <p:blipFill>
          <a:blip r:embed="rId3"/>
          <a:stretch>
            <a:fillRect/>
          </a:stretch>
        </p:blipFill>
        <p:spPr>
          <a:xfrm>
            <a:off x="4770039" y="1910765"/>
            <a:ext cx="4169424" cy="2714625"/>
          </a:xfrm>
          <a:prstGeom prst="rect">
            <a:avLst/>
          </a:prstGeom>
        </p:spPr>
      </p:pic>
    </p:spTree>
    <p:extLst>
      <p:ext uri="{BB962C8B-B14F-4D97-AF65-F5344CB8AC3E}">
        <p14:creationId xmlns:p14="http://schemas.microsoft.com/office/powerpoint/2010/main" val="3379339990"/>
      </p:ext>
    </p:extLst>
  </p:cSld>
  <p:clrMapOvr>
    <a:masterClrMapping/>
  </p:clrMapOvr>
</p:sld>
</file>

<file path=ppt/theme/theme1.xml><?xml version="1.0" encoding="utf-8"?>
<a:theme xmlns:a="http://schemas.openxmlformats.org/drawingml/2006/main" name="Custom Theme">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19541</TotalTime>
  <Words>1076</Words>
  <Application>Microsoft Office PowerPoint</Application>
  <PresentationFormat>On-screen Show (4:3)</PresentationFormat>
  <Paragraphs>66</Paragraphs>
  <Slides>13</Slides>
  <Notes>13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Times New Roman</vt:lpstr>
      <vt:lpstr>Custom Theme</vt:lpstr>
      <vt:lpstr>PowerPoint Presentation</vt:lpstr>
      <vt:lpstr>Course Overview</vt:lpstr>
      <vt:lpstr>Course Outline</vt:lpstr>
      <vt:lpstr>Statutory Requirements</vt:lpstr>
      <vt:lpstr>Statutory Requirements</vt:lpstr>
      <vt:lpstr>Elements and Purpose</vt:lpstr>
      <vt:lpstr>Elements and Purpose</vt:lpstr>
      <vt:lpstr>Collections that Don’t Require a PAS</vt:lpstr>
      <vt:lpstr>Collections that Don’t Require a PAS</vt:lpstr>
      <vt:lpstr>Common Concerns</vt:lpstr>
      <vt:lpstr>Common Concerns</vt:lpstr>
      <vt:lpstr>Common Concerns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Brabson</dc:creator>
  <cp:lastModifiedBy>Mark Graff</cp:lastModifiedBy>
  <cp:revision>229</cp:revision>
  <dcterms:modified xsi:type="dcterms:W3CDTF">2023-04-22T04:33:24Z</dcterms:modified>
</cp:coreProperties>
</file>